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LhFjy/pCO1Q+PftCIfOA+iEOp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-13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-3-MarketplaceSolution/DonationPlaceS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 err="1"/>
              <a:t>Github</a:t>
            </a:r>
            <a:r>
              <a:rPr lang="en-US" dirty="0"/>
              <a:t> Repository Demo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https://github.com/Team-3-MarketplaceSolution/DonationPlaceSolution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1375" y="-1686350"/>
            <a:ext cx="9295125" cy="75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524800" y="435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4.1 Leave a Message</a:t>
            </a:r>
            <a:endParaRPr dirty="0"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524800" y="1142775"/>
            <a:ext cx="8520600" cy="3416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ighlight>
                  <a:srgbClr val="1E1E1E"/>
                </a:highlight>
              </a:rPr>
              <a:t>import React, {Component} from 'react';</a:t>
            </a:r>
          </a:p>
          <a:p>
            <a:r>
              <a:rPr lang="en-US" dirty="0">
                <a:highlight>
                  <a:srgbClr val="1E1E1E"/>
                </a:highlight>
              </a:rPr>
              <a:t>import {View, Text, </a:t>
            </a:r>
            <a:r>
              <a:rPr lang="en-US" dirty="0" err="1">
                <a:highlight>
                  <a:srgbClr val="1E1E1E"/>
                </a:highlight>
              </a:rPr>
              <a:t>TextInput</a:t>
            </a:r>
            <a:r>
              <a:rPr lang="en-US" dirty="0">
                <a:highlight>
                  <a:srgbClr val="1E1E1E"/>
                </a:highlight>
              </a:rPr>
              <a:t>, </a:t>
            </a:r>
            <a:r>
              <a:rPr lang="en-US" dirty="0" err="1">
                <a:highlight>
                  <a:srgbClr val="1E1E1E"/>
                </a:highlight>
              </a:rPr>
              <a:t>TouchableOpacity</a:t>
            </a:r>
            <a:r>
              <a:rPr lang="en-US" dirty="0">
                <a:highlight>
                  <a:srgbClr val="1E1E1E"/>
                </a:highlight>
              </a:rPr>
              <a:t>, </a:t>
            </a:r>
            <a:r>
              <a:rPr lang="en-US" dirty="0" err="1">
                <a:highlight>
                  <a:srgbClr val="1E1E1E"/>
                </a:highlight>
              </a:rPr>
              <a:t>StyleSheet</a:t>
            </a:r>
            <a:r>
              <a:rPr lang="en-US" dirty="0">
                <a:highlight>
                  <a:srgbClr val="1E1E1E"/>
                </a:highlight>
              </a:rPr>
              <a:t>, Button, Image, </a:t>
            </a:r>
            <a:r>
              <a:rPr lang="en-US" dirty="0" err="1">
                <a:highlight>
                  <a:srgbClr val="1E1E1E"/>
                </a:highlight>
              </a:rPr>
              <a:t>ScrollView</a:t>
            </a:r>
            <a:r>
              <a:rPr lang="en-US" dirty="0">
                <a:highlight>
                  <a:srgbClr val="1E1E1E"/>
                </a:highlight>
              </a:rPr>
              <a:t>} from 'react-native';</a:t>
            </a:r>
          </a:p>
          <a:p>
            <a:r>
              <a:rPr lang="en-US" dirty="0">
                <a:highlight>
                  <a:srgbClr val="1E1E1E"/>
                </a:highlight>
              </a:rPr>
              <a:t>import email from 'react-native-email'</a:t>
            </a:r>
          </a:p>
          <a:p>
            <a:r>
              <a:rPr lang="en-US" dirty="0">
                <a:highlight>
                  <a:srgbClr val="1E1E1E"/>
                </a:highlight>
              </a:rPr>
              <a:t>import </a:t>
            </a:r>
            <a:r>
              <a:rPr lang="en-US" dirty="0" err="1">
                <a:highlight>
                  <a:srgbClr val="1E1E1E"/>
                </a:highlight>
              </a:rPr>
              <a:t>SubmitButton</a:t>
            </a:r>
            <a:r>
              <a:rPr lang="en-US" dirty="0">
                <a:highlight>
                  <a:srgbClr val="1E1E1E"/>
                </a:highlight>
              </a:rPr>
              <a:t> from "../components/</a:t>
            </a:r>
            <a:r>
              <a:rPr lang="en-US" dirty="0" err="1">
                <a:highlight>
                  <a:srgbClr val="1E1E1E"/>
                </a:highlight>
              </a:rPr>
              <a:t>SubmitButton</a:t>
            </a:r>
            <a:r>
              <a:rPr lang="en-US" dirty="0">
                <a:highlight>
                  <a:srgbClr val="1E1E1E"/>
                </a:highlight>
              </a:rPr>
              <a:t>";</a:t>
            </a:r>
          </a:p>
          <a:p>
            <a:r>
              <a:rPr lang="en-US" dirty="0">
                <a:highlight>
                  <a:srgbClr val="1E1E1E"/>
                </a:highlight>
              </a:rPr>
              <a:t>import Icon from "react-native-vector-icons/FontAwesome5";</a:t>
            </a:r>
          </a:p>
          <a:p>
            <a:r>
              <a:rPr lang="en-US" dirty="0">
                <a:highlight>
                  <a:srgbClr val="1E1E1E"/>
                </a:highlight>
              </a:rPr>
              <a:t>import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Container,</a:t>
            </a:r>
          </a:p>
          <a:p>
            <a:r>
              <a:rPr lang="en-US" dirty="0">
                <a:highlight>
                  <a:srgbClr val="1E1E1E"/>
                </a:highlight>
              </a:rPr>
              <a:t>    List,</a:t>
            </a:r>
          </a:p>
          <a:p>
            <a:r>
              <a:rPr lang="en-US" dirty="0">
                <a:highlight>
                  <a:srgbClr val="1E1E1E"/>
                </a:highlight>
              </a:rPr>
              <a:t>    Content,</a:t>
            </a:r>
          </a:p>
          <a:p>
            <a:r>
              <a:rPr lang="en-US" dirty="0">
                <a:highlight>
                  <a:srgbClr val="1E1E1E"/>
                </a:highlight>
              </a:rPr>
              <a:t>    </a:t>
            </a:r>
            <a:r>
              <a:rPr lang="en-US" dirty="0" err="1">
                <a:highlight>
                  <a:srgbClr val="1E1E1E"/>
                </a:highlight>
              </a:rPr>
              <a:t>ListItem</a:t>
            </a:r>
            <a:r>
              <a:rPr lang="en-US" dirty="0">
                <a:highlight>
                  <a:srgbClr val="1E1E1E"/>
                </a:highlight>
              </a:rPr>
              <a:t>,</a:t>
            </a:r>
          </a:p>
          <a:p>
            <a:r>
              <a:rPr lang="en-US" dirty="0">
                <a:highlight>
                  <a:srgbClr val="1E1E1E"/>
                </a:highlight>
              </a:rPr>
              <a:t>    Card,</a:t>
            </a:r>
          </a:p>
          <a:p>
            <a:r>
              <a:rPr lang="en-US" dirty="0">
                <a:highlight>
                  <a:srgbClr val="1E1E1E"/>
                </a:highlight>
              </a:rPr>
              <a:t>    </a:t>
            </a:r>
            <a:r>
              <a:rPr lang="en-US" dirty="0" err="1">
                <a:highlight>
                  <a:srgbClr val="1E1E1E"/>
                </a:highlight>
              </a:rPr>
              <a:t>CardItem</a:t>
            </a:r>
            <a:r>
              <a:rPr lang="en-US" dirty="0">
                <a:highlight>
                  <a:srgbClr val="1E1E1E"/>
                </a:highlight>
              </a:rPr>
              <a:t>,</a:t>
            </a:r>
          </a:p>
          <a:p>
            <a:r>
              <a:rPr lang="en-US" dirty="0">
                <a:highlight>
                  <a:srgbClr val="1E1E1E"/>
                </a:highlight>
              </a:rPr>
              <a:t>    Thumbnail,</a:t>
            </a:r>
          </a:p>
          <a:p>
            <a:r>
              <a:rPr lang="en-US" dirty="0">
                <a:highlight>
                  <a:srgbClr val="1E1E1E"/>
                </a:highlight>
              </a:rPr>
              <a:t>    Badge,</a:t>
            </a:r>
          </a:p>
          <a:p>
            <a:r>
              <a:rPr lang="en-US" dirty="0">
                <a:highlight>
                  <a:srgbClr val="1E1E1E"/>
                </a:highlight>
              </a:rPr>
              <a:t>    Right,</a:t>
            </a:r>
          </a:p>
          <a:p>
            <a:r>
              <a:rPr lang="en-US" dirty="0">
                <a:highlight>
                  <a:srgbClr val="1E1E1E"/>
                </a:highlight>
              </a:rPr>
              <a:t>    Body,</a:t>
            </a:r>
          </a:p>
          <a:p>
            <a:r>
              <a:rPr lang="en-US" dirty="0">
                <a:highlight>
                  <a:srgbClr val="1E1E1E"/>
                </a:highlight>
              </a:rPr>
              <a:t>    Left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} from "native-base";</a:t>
            </a:r>
          </a:p>
          <a:p>
            <a:r>
              <a:rPr lang="en-US" dirty="0">
                <a:highlight>
                  <a:srgbClr val="1E1E1E"/>
                </a:highlight>
              </a:rPr>
              <a:t>import Colors from "../constants/Colors";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export default class </a:t>
            </a:r>
            <a:r>
              <a:rPr lang="en-US" dirty="0" err="1">
                <a:highlight>
                  <a:srgbClr val="1E1E1E"/>
                </a:highlight>
              </a:rPr>
              <a:t>LeaveMessageScreen</a:t>
            </a:r>
            <a:r>
              <a:rPr lang="en-US" dirty="0">
                <a:highlight>
                  <a:srgbClr val="1E1E1E"/>
                </a:highlight>
              </a:rPr>
              <a:t> extends </a:t>
            </a:r>
            <a:r>
              <a:rPr lang="en-US" dirty="0" err="1">
                <a:highlight>
                  <a:srgbClr val="1E1E1E"/>
                </a:highlight>
              </a:rPr>
              <a:t>React.Component</a:t>
            </a:r>
            <a:r>
              <a:rPr lang="en-US" dirty="0">
                <a:highlight>
                  <a:srgbClr val="1E1E1E"/>
                </a:highlight>
              </a:rPr>
              <a:t>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state =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email: 'support@donationplacesolution.com',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subject: '',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body: '',</a:t>
            </a:r>
          </a:p>
          <a:p>
            <a:r>
              <a:rPr lang="en-US" dirty="0">
                <a:highlight>
                  <a:srgbClr val="1E1E1E"/>
                </a:highlight>
              </a:rPr>
              <a:t>    }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render()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return (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&lt;</a:t>
            </a:r>
            <a:r>
              <a:rPr lang="en-US" dirty="0" err="1">
                <a:highlight>
                  <a:srgbClr val="1E1E1E"/>
                </a:highlight>
              </a:rPr>
              <a:t>ScrollView</a:t>
            </a:r>
            <a:r>
              <a:rPr lang="en-US" dirty="0">
                <a:highlight>
                  <a:srgbClr val="1E1E1E"/>
                </a:highlight>
              </a:rPr>
              <a:t>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&lt;View style={</a:t>
            </a:r>
            <a:r>
              <a:rPr lang="en-US" dirty="0" err="1">
                <a:highlight>
                  <a:srgbClr val="1E1E1E"/>
                </a:highlight>
              </a:rPr>
              <a:t>styles.container</a:t>
            </a:r>
            <a:r>
              <a:rPr lang="en-US" dirty="0">
                <a:highlight>
                  <a:srgbClr val="1E1E1E"/>
                </a:highlight>
              </a:rPr>
              <a:t>}&gt;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&lt;Card style={</a:t>
            </a:r>
            <a:r>
              <a:rPr lang="en-US" dirty="0" err="1">
                <a:highlight>
                  <a:srgbClr val="1E1E1E"/>
                </a:highlight>
              </a:rPr>
              <a:t>styles.card</a:t>
            </a:r>
            <a:r>
              <a:rPr lang="en-US" dirty="0">
                <a:highlight>
                  <a:srgbClr val="1E1E1E"/>
                </a:highlight>
              </a:rPr>
              <a:t>}&gt;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 style={</a:t>
            </a:r>
            <a:r>
              <a:rPr lang="en-US" dirty="0" err="1">
                <a:highlight>
                  <a:srgbClr val="1E1E1E"/>
                </a:highlight>
              </a:rPr>
              <a:t>styles.title</a:t>
            </a:r>
            <a:r>
              <a:rPr lang="en-US" dirty="0">
                <a:highlight>
                  <a:srgbClr val="1E1E1E"/>
                </a:highlight>
              </a:rPr>
              <a:t>}&gt;To: &lt;/Text&gt;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&lt;Text&gt;{</a:t>
            </a:r>
            <a:r>
              <a:rPr lang="en-US" dirty="0" err="1">
                <a:highlight>
                  <a:srgbClr val="1E1E1E"/>
                </a:highlight>
              </a:rPr>
              <a:t>this.state.email</a:t>
            </a:r>
            <a:r>
              <a:rPr lang="en-US" dirty="0">
                <a:highlight>
                  <a:srgbClr val="1E1E1E"/>
                </a:highlight>
              </a:rPr>
              <a:t>}&lt;/Text&gt;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 style={</a:t>
            </a:r>
            <a:r>
              <a:rPr lang="en-US" dirty="0" err="1">
                <a:highlight>
                  <a:srgbClr val="1E1E1E"/>
                </a:highlight>
              </a:rPr>
              <a:t>styles.title</a:t>
            </a:r>
            <a:r>
              <a:rPr lang="en-US" dirty="0">
                <a:highlight>
                  <a:srgbClr val="1E1E1E"/>
                </a:highlight>
              </a:rPr>
              <a:t>}&gt;Subject: &lt;/Text&gt;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                    &lt;</a:t>
            </a:r>
            <a:r>
              <a:rPr lang="en-US" dirty="0" err="1">
                <a:highlight>
                  <a:srgbClr val="1E1E1E"/>
                </a:highlight>
              </a:rPr>
              <a:t>TextInput</a:t>
            </a:r>
            <a:endParaRPr lang="en-US" dirty="0">
              <a:highlight>
                <a:srgbClr val="1E1E1E"/>
              </a:highlight>
            </a:endParaRP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// style={</a:t>
            </a:r>
            <a:r>
              <a:rPr lang="en-US" dirty="0" err="1">
                <a:highlight>
                  <a:srgbClr val="1E1E1E"/>
                </a:highlight>
              </a:rPr>
              <a:t>styles.textInput</a:t>
            </a:r>
            <a:r>
              <a:rPr lang="en-US" dirty="0">
                <a:highlight>
                  <a:srgbClr val="1E1E1E"/>
                </a:highlight>
              </a:rPr>
              <a:t>}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</a:t>
            </a:r>
            <a:r>
              <a:rPr lang="en-US" dirty="0" err="1">
                <a:highlight>
                  <a:srgbClr val="1E1E1E"/>
                </a:highlight>
              </a:rPr>
              <a:t>autoCapitalize</a:t>
            </a:r>
            <a:r>
              <a:rPr lang="en-US" dirty="0">
                <a:highlight>
                  <a:srgbClr val="1E1E1E"/>
                </a:highlight>
              </a:rPr>
              <a:t>="none"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placeholder="Subject"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</a:t>
            </a:r>
            <a:r>
              <a:rPr lang="en-US" dirty="0" err="1">
                <a:highlight>
                  <a:srgbClr val="1E1E1E"/>
                </a:highlight>
              </a:rPr>
              <a:t>onChangeText</a:t>
            </a:r>
            <a:r>
              <a:rPr lang="en-US" dirty="0">
                <a:highlight>
                  <a:srgbClr val="1E1E1E"/>
                </a:highlight>
              </a:rPr>
              <a:t>={subject =&gt; </a:t>
            </a:r>
            <a:r>
              <a:rPr lang="en-US" dirty="0" err="1">
                <a:highlight>
                  <a:srgbClr val="1E1E1E"/>
                </a:highlight>
              </a:rPr>
              <a:t>this.setState</a:t>
            </a:r>
            <a:r>
              <a:rPr lang="en-US" dirty="0">
                <a:highlight>
                  <a:srgbClr val="1E1E1E"/>
                </a:highlight>
              </a:rPr>
              <a:t>({subject})}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value={</a:t>
            </a:r>
            <a:r>
              <a:rPr lang="en-US" dirty="0" err="1">
                <a:highlight>
                  <a:srgbClr val="1E1E1E"/>
                </a:highlight>
              </a:rPr>
              <a:t>this.state.subject</a:t>
            </a:r>
            <a:r>
              <a:rPr lang="en-US" dirty="0">
                <a:highlight>
                  <a:srgbClr val="1E1E1E"/>
                </a:highlight>
              </a:rPr>
              <a:t>}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/&gt;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 style={</a:t>
            </a:r>
            <a:r>
              <a:rPr lang="en-US" dirty="0" err="1">
                <a:highlight>
                  <a:srgbClr val="1E1E1E"/>
                </a:highlight>
              </a:rPr>
              <a:t>styles.title</a:t>
            </a:r>
            <a:r>
              <a:rPr lang="en-US" dirty="0">
                <a:highlight>
                  <a:srgbClr val="1E1E1E"/>
                </a:highlight>
              </a:rPr>
              <a:t>}&gt;Your Message: &lt;/Text&gt;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&lt;View style={</a:t>
            </a:r>
            <a:r>
              <a:rPr lang="en-US" dirty="0" err="1">
                <a:highlight>
                  <a:srgbClr val="1E1E1E"/>
                </a:highlight>
              </a:rPr>
              <a:t>styles.messageBody</a:t>
            </a:r>
            <a:r>
              <a:rPr lang="en-US" dirty="0">
                <a:highlight>
                  <a:srgbClr val="1E1E1E"/>
                </a:highlight>
              </a:rPr>
              <a:t>}&gt;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&lt;</a:t>
            </a:r>
            <a:r>
              <a:rPr lang="en-US" dirty="0" err="1">
                <a:highlight>
                  <a:srgbClr val="1E1E1E"/>
                </a:highlight>
              </a:rPr>
              <a:t>TextInput</a:t>
            </a:r>
            <a:r>
              <a:rPr lang="en-US" dirty="0">
                <a:highlight>
                  <a:srgbClr val="1E1E1E"/>
                </a:highlight>
              </a:rPr>
              <a:t> multiline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    // style={</a:t>
            </a:r>
            <a:r>
              <a:rPr lang="en-US" dirty="0" err="1">
                <a:highlight>
                  <a:srgbClr val="1E1E1E"/>
                </a:highlight>
              </a:rPr>
              <a:t>styles.messageBody</a:t>
            </a:r>
            <a:r>
              <a:rPr lang="en-US" dirty="0">
                <a:highlight>
                  <a:srgbClr val="1E1E1E"/>
                </a:highlight>
              </a:rPr>
              <a:t>}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    </a:t>
            </a:r>
            <a:r>
              <a:rPr lang="en-US" dirty="0" err="1">
                <a:highlight>
                  <a:srgbClr val="1E1E1E"/>
                </a:highlight>
              </a:rPr>
              <a:t>autoCapitalize</a:t>
            </a:r>
            <a:r>
              <a:rPr lang="en-US" dirty="0">
                <a:highlight>
                  <a:srgbClr val="1E1E1E"/>
                </a:highlight>
              </a:rPr>
              <a:t>="none"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    placeholder="Your Message"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    </a:t>
            </a:r>
            <a:r>
              <a:rPr lang="en-US" dirty="0" err="1">
                <a:highlight>
                  <a:srgbClr val="1E1E1E"/>
                </a:highlight>
              </a:rPr>
              <a:t>onChangeText</a:t>
            </a:r>
            <a:r>
              <a:rPr lang="en-US" dirty="0">
                <a:highlight>
                  <a:srgbClr val="1E1E1E"/>
                </a:highlight>
              </a:rPr>
              <a:t>={body =&gt; </a:t>
            </a:r>
            <a:r>
              <a:rPr lang="en-US" dirty="0" err="1">
                <a:highlight>
                  <a:srgbClr val="1E1E1E"/>
                </a:highlight>
              </a:rPr>
              <a:t>this.setState</a:t>
            </a:r>
            <a:r>
              <a:rPr lang="en-US" dirty="0">
                <a:highlight>
                  <a:srgbClr val="1E1E1E"/>
                </a:highlight>
              </a:rPr>
              <a:t>({body})}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    value={</a:t>
            </a:r>
            <a:r>
              <a:rPr lang="en-US" dirty="0" err="1">
                <a:highlight>
                  <a:srgbClr val="1E1E1E"/>
                </a:highlight>
              </a:rPr>
              <a:t>this.state.body</a:t>
            </a:r>
            <a:r>
              <a:rPr lang="en-US" dirty="0">
                <a:highlight>
                  <a:srgbClr val="1E1E1E"/>
                </a:highlight>
              </a:rPr>
              <a:t>}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/&gt;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&lt;/View&gt;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                &lt;/Card&gt;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&lt;</a:t>
            </a:r>
            <a:r>
              <a:rPr lang="en-US" dirty="0" err="1">
                <a:highlight>
                  <a:srgbClr val="1E1E1E"/>
                </a:highlight>
              </a:rPr>
              <a:t>SubmitButton</a:t>
            </a:r>
            <a:r>
              <a:rPr lang="en-US" dirty="0">
                <a:highlight>
                  <a:srgbClr val="1E1E1E"/>
                </a:highlight>
              </a:rPr>
              <a:t> click={</a:t>
            </a:r>
            <a:r>
              <a:rPr lang="en-US" dirty="0" err="1">
                <a:highlight>
                  <a:srgbClr val="1E1E1E"/>
                </a:highlight>
              </a:rPr>
              <a:t>this.handleEmail</a:t>
            </a:r>
            <a:r>
              <a:rPr lang="en-US" dirty="0">
                <a:highlight>
                  <a:srgbClr val="1E1E1E"/>
                </a:highlight>
              </a:rPr>
              <a:t>}&gt;Leave Message&lt;/</a:t>
            </a:r>
            <a:r>
              <a:rPr lang="en-US" dirty="0" err="1">
                <a:highlight>
                  <a:srgbClr val="1E1E1E"/>
                </a:highlight>
              </a:rPr>
              <a:t>SubmitButton</a:t>
            </a:r>
            <a:r>
              <a:rPr lang="en-US" dirty="0">
                <a:highlight>
                  <a:srgbClr val="1E1E1E"/>
                </a:highlight>
              </a:rPr>
              <a:t>&gt;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                &lt;View&gt;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 style={{padding: 20, </a:t>
            </a:r>
            <a:r>
              <a:rPr lang="en-US" dirty="0" err="1">
                <a:highlight>
                  <a:srgbClr val="1E1E1E"/>
                </a:highlight>
              </a:rPr>
              <a:t>marginTop</a:t>
            </a:r>
            <a:r>
              <a:rPr lang="en-US" dirty="0">
                <a:highlight>
                  <a:srgbClr val="1E1E1E"/>
                </a:highlight>
              </a:rPr>
              <a:t>: 20, </a:t>
            </a:r>
            <a:r>
              <a:rPr lang="en-US" dirty="0" err="1">
                <a:highlight>
                  <a:srgbClr val="1E1E1E"/>
                </a:highlight>
              </a:rPr>
              <a:t>fontWeight</a:t>
            </a:r>
            <a:r>
              <a:rPr lang="en-US" dirty="0">
                <a:highlight>
                  <a:srgbClr val="1E1E1E"/>
                </a:highlight>
              </a:rPr>
              <a:t>: 'bold', </a:t>
            </a:r>
            <a:r>
              <a:rPr lang="en-US" dirty="0" err="1">
                <a:highlight>
                  <a:srgbClr val="1E1E1E"/>
                </a:highlight>
              </a:rPr>
              <a:t>fontSize</a:t>
            </a:r>
            <a:r>
              <a:rPr lang="en-US" dirty="0">
                <a:highlight>
                  <a:srgbClr val="1E1E1E"/>
                </a:highlight>
              </a:rPr>
              <a:t>: 20, </a:t>
            </a:r>
            <a:r>
              <a:rPr lang="en-US" dirty="0" err="1">
                <a:highlight>
                  <a:srgbClr val="1E1E1E"/>
                </a:highlight>
              </a:rPr>
              <a:t>textAlign</a:t>
            </a:r>
            <a:r>
              <a:rPr lang="en-US" dirty="0">
                <a:highlight>
                  <a:srgbClr val="1E1E1E"/>
                </a:highlight>
              </a:rPr>
              <a:t>: 'center'}}&gt;Contact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US&lt;/Text&gt;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 style={styles.title2}&gt;Get Information:&lt;/Text&gt;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&lt;Text&gt;info@donationplacesolution.com&lt;/Text&gt;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 style={styles.title2}&gt;Press or media request:&lt;/Text&gt;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&lt;Text&gt;press@donationplacesolution.com&lt;/Text&gt;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&lt;/View&gt;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                &lt;View style={</a:t>
            </a:r>
            <a:r>
              <a:rPr lang="en-US" dirty="0" err="1">
                <a:highlight>
                  <a:srgbClr val="1E1E1E"/>
                </a:highlight>
              </a:rPr>
              <a:t>styles.footerContainer</a:t>
            </a:r>
            <a:r>
              <a:rPr lang="en-US" dirty="0">
                <a:highlight>
                  <a:srgbClr val="1E1E1E"/>
                </a:highlight>
              </a:rPr>
              <a:t>}&gt;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&lt;Text style={{padding: 20, </a:t>
            </a:r>
            <a:r>
              <a:rPr lang="en-US" dirty="0" err="1">
                <a:highlight>
                  <a:srgbClr val="1E1E1E"/>
                </a:highlight>
              </a:rPr>
              <a:t>marginTop</a:t>
            </a:r>
            <a:r>
              <a:rPr lang="en-US" dirty="0">
                <a:highlight>
                  <a:srgbClr val="1E1E1E"/>
                </a:highlight>
              </a:rPr>
              <a:t>: 10, color: 'white', </a:t>
            </a:r>
            <a:r>
              <a:rPr lang="en-US" dirty="0" err="1">
                <a:highlight>
                  <a:srgbClr val="1E1E1E"/>
                </a:highlight>
              </a:rPr>
              <a:t>fontWeight</a:t>
            </a:r>
            <a:r>
              <a:rPr lang="en-US" dirty="0">
                <a:highlight>
                  <a:srgbClr val="1E1E1E"/>
                </a:highlight>
              </a:rPr>
              <a:t>: 'bold', </a:t>
            </a:r>
            <a:r>
              <a:rPr lang="en-US" dirty="0" err="1">
                <a:highlight>
                  <a:srgbClr val="1E1E1E"/>
                </a:highlight>
              </a:rPr>
              <a:t>fontSize</a:t>
            </a:r>
            <a:r>
              <a:rPr lang="en-US" dirty="0">
                <a:highlight>
                  <a:srgbClr val="1E1E1E"/>
                </a:highlight>
              </a:rPr>
              <a:t>: 20,}}&gt;Follow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Us On&lt;/Text&gt;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&lt;View style={</a:t>
            </a:r>
            <a:r>
              <a:rPr lang="en-US" dirty="0" err="1">
                <a:highlight>
                  <a:srgbClr val="1E1E1E"/>
                </a:highlight>
              </a:rPr>
              <a:t>styles.iconContainer</a:t>
            </a:r>
            <a:r>
              <a:rPr lang="en-US" dirty="0">
                <a:highlight>
                  <a:srgbClr val="1E1E1E"/>
                </a:highlight>
              </a:rPr>
              <a:t>}&gt;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&lt;Icon style={</a:t>
            </a:r>
            <a:r>
              <a:rPr lang="en-US" dirty="0" err="1">
                <a:highlight>
                  <a:srgbClr val="1E1E1E"/>
                </a:highlight>
              </a:rPr>
              <a:t>styles.icon</a:t>
            </a:r>
            <a:r>
              <a:rPr lang="en-US" dirty="0">
                <a:highlight>
                  <a:srgbClr val="1E1E1E"/>
                </a:highlight>
              </a:rPr>
              <a:t>} name="</a:t>
            </a:r>
            <a:r>
              <a:rPr lang="en-US" dirty="0" err="1">
                <a:highlight>
                  <a:srgbClr val="1E1E1E"/>
                </a:highlight>
              </a:rPr>
              <a:t>github</a:t>
            </a:r>
            <a:r>
              <a:rPr lang="en-US" dirty="0">
                <a:highlight>
                  <a:srgbClr val="1E1E1E"/>
                </a:highlight>
              </a:rPr>
              <a:t>"/&gt;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&lt;Icon style={</a:t>
            </a:r>
            <a:r>
              <a:rPr lang="en-US" dirty="0" err="1">
                <a:highlight>
                  <a:srgbClr val="1E1E1E"/>
                </a:highlight>
              </a:rPr>
              <a:t>styles.icon</a:t>
            </a:r>
            <a:r>
              <a:rPr lang="en-US" dirty="0">
                <a:highlight>
                  <a:srgbClr val="1E1E1E"/>
                </a:highlight>
              </a:rPr>
              <a:t>} name="twitter"/&gt;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&lt;Icon style={</a:t>
            </a:r>
            <a:r>
              <a:rPr lang="en-US" dirty="0" err="1">
                <a:highlight>
                  <a:srgbClr val="1E1E1E"/>
                </a:highlight>
              </a:rPr>
              <a:t>styles.icon</a:t>
            </a:r>
            <a:r>
              <a:rPr lang="en-US" dirty="0">
                <a:highlight>
                  <a:srgbClr val="1E1E1E"/>
                </a:highlight>
              </a:rPr>
              <a:t>} name="</a:t>
            </a:r>
            <a:r>
              <a:rPr lang="en-US" dirty="0" err="1">
                <a:highlight>
                  <a:srgbClr val="1E1E1E"/>
                </a:highlight>
              </a:rPr>
              <a:t>facebook</a:t>
            </a:r>
            <a:r>
              <a:rPr lang="en-US" dirty="0">
                <a:highlight>
                  <a:srgbClr val="1E1E1E"/>
                </a:highlight>
              </a:rPr>
              <a:t>-square"/&gt;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    &lt;Icon style={</a:t>
            </a:r>
            <a:r>
              <a:rPr lang="en-US" dirty="0" err="1">
                <a:highlight>
                  <a:srgbClr val="1E1E1E"/>
                </a:highlight>
              </a:rPr>
              <a:t>styles.icon</a:t>
            </a:r>
            <a:r>
              <a:rPr lang="en-US" dirty="0">
                <a:highlight>
                  <a:srgbClr val="1E1E1E"/>
                </a:highlight>
              </a:rPr>
              <a:t>} name="</a:t>
            </a:r>
            <a:r>
              <a:rPr lang="en-US" dirty="0" err="1">
                <a:highlight>
                  <a:srgbClr val="1E1E1E"/>
                </a:highlight>
              </a:rPr>
              <a:t>instagram</a:t>
            </a:r>
            <a:r>
              <a:rPr lang="en-US" dirty="0">
                <a:highlight>
                  <a:srgbClr val="1E1E1E"/>
                </a:highlight>
              </a:rPr>
              <a:t>"/&gt;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    &lt;/View&gt;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        &lt;/View&gt;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            &lt;/View&gt;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        &lt;/</a:t>
            </a:r>
            <a:r>
              <a:rPr lang="en-US" dirty="0" err="1">
                <a:highlight>
                  <a:srgbClr val="1E1E1E"/>
                </a:highlight>
              </a:rPr>
              <a:t>ScrollView</a:t>
            </a:r>
            <a:r>
              <a:rPr lang="en-US" dirty="0">
                <a:highlight>
                  <a:srgbClr val="1E1E1E"/>
                </a:highlight>
              </a:rPr>
              <a:t>&gt;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)</a:t>
            </a:r>
          </a:p>
          <a:p>
            <a:r>
              <a:rPr lang="en-US" dirty="0">
                <a:highlight>
                  <a:srgbClr val="1E1E1E"/>
                </a:highlight>
              </a:rPr>
              <a:t>    }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</a:t>
            </a:r>
            <a:r>
              <a:rPr lang="en-US" dirty="0" err="1">
                <a:highlight>
                  <a:srgbClr val="1E1E1E"/>
                </a:highlight>
              </a:rPr>
              <a:t>handleEmail</a:t>
            </a:r>
            <a:r>
              <a:rPr lang="en-US" dirty="0">
                <a:highlight>
                  <a:srgbClr val="1E1E1E"/>
                </a:highlight>
              </a:rPr>
              <a:t> = () =&gt;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const to = [</a:t>
            </a:r>
            <a:r>
              <a:rPr lang="en-US" dirty="0" err="1">
                <a:highlight>
                  <a:srgbClr val="1E1E1E"/>
                </a:highlight>
              </a:rPr>
              <a:t>this.state.email</a:t>
            </a:r>
            <a:r>
              <a:rPr lang="en-US" dirty="0">
                <a:highlight>
                  <a:srgbClr val="1E1E1E"/>
                </a:highlight>
              </a:rPr>
              <a:t>,] // string or array of email addresses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email(to,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// Optional additional arguments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// cc: ['bazzy@moo.com', 'doooo@daaa.com'], // string or array of email addresses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// bcc: 'mee@mee.com', // string or array of email addresses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subject: </a:t>
            </a:r>
            <a:r>
              <a:rPr lang="en-US" dirty="0" err="1">
                <a:highlight>
                  <a:srgbClr val="1E1E1E"/>
                </a:highlight>
              </a:rPr>
              <a:t>this.state.subject</a:t>
            </a:r>
            <a:r>
              <a:rPr lang="en-US" dirty="0">
                <a:highlight>
                  <a:srgbClr val="1E1E1E"/>
                </a:highlight>
              </a:rPr>
              <a:t>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    body: </a:t>
            </a:r>
            <a:r>
              <a:rPr lang="en-US" dirty="0" err="1">
                <a:highlight>
                  <a:srgbClr val="1E1E1E"/>
                </a:highlight>
              </a:rPr>
              <a:t>this.state.body</a:t>
            </a:r>
            <a:r>
              <a:rPr lang="en-US" dirty="0">
                <a:highlight>
                  <a:srgbClr val="1E1E1E"/>
                </a:highlight>
              </a:rPr>
              <a:t>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}).catch(</a:t>
            </a:r>
            <a:r>
              <a:rPr lang="en-US" dirty="0" err="1">
                <a:highlight>
                  <a:srgbClr val="1E1E1E"/>
                </a:highlight>
              </a:rPr>
              <a:t>console.error</a:t>
            </a:r>
            <a:r>
              <a:rPr lang="en-US" dirty="0">
                <a:highlight>
                  <a:srgbClr val="1E1E1E"/>
                </a:highlight>
              </a:rPr>
              <a:t>)</a:t>
            </a:r>
          </a:p>
          <a:p>
            <a:r>
              <a:rPr lang="en-US" dirty="0">
                <a:highlight>
                  <a:srgbClr val="1E1E1E"/>
                </a:highlight>
              </a:rPr>
              <a:t>    }</a:t>
            </a:r>
          </a:p>
          <a:p>
            <a:r>
              <a:rPr lang="en-US" dirty="0">
                <a:highlight>
                  <a:srgbClr val="1E1E1E"/>
                </a:highlight>
              </a:rPr>
              <a:t>}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const styles = </a:t>
            </a:r>
            <a:r>
              <a:rPr lang="en-US" dirty="0" err="1">
                <a:highlight>
                  <a:srgbClr val="1E1E1E"/>
                </a:highlight>
              </a:rPr>
              <a:t>StyleSheet.create</a:t>
            </a:r>
            <a:r>
              <a:rPr lang="en-US" dirty="0">
                <a:highlight>
                  <a:srgbClr val="1E1E1E"/>
                </a:highlight>
              </a:rPr>
              <a:t>({</a:t>
            </a:r>
          </a:p>
          <a:p>
            <a:r>
              <a:rPr lang="en-US" dirty="0">
                <a:highlight>
                  <a:srgbClr val="1E1E1E"/>
                </a:highlight>
              </a:rPr>
              <a:t>    container: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marginTop</a:t>
            </a:r>
            <a:r>
              <a:rPr lang="en-US" dirty="0">
                <a:highlight>
                  <a:srgbClr val="1E1E1E"/>
                </a:highlight>
              </a:rPr>
              <a:t>: 30,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flex: 1,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backgroundColor</a:t>
            </a:r>
            <a:r>
              <a:rPr lang="en-US" dirty="0">
                <a:highlight>
                  <a:srgbClr val="1E1E1E"/>
                </a:highlight>
              </a:rPr>
              <a:t>: '#</a:t>
            </a:r>
            <a:r>
              <a:rPr lang="en-US" dirty="0" err="1">
                <a:highlight>
                  <a:srgbClr val="1E1E1E"/>
                </a:highlight>
              </a:rPr>
              <a:t>fff</a:t>
            </a:r>
            <a:r>
              <a:rPr lang="en-US" dirty="0">
                <a:highlight>
                  <a:srgbClr val="1E1E1E"/>
                </a:highlight>
              </a:rPr>
              <a:t>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alignItems</a:t>
            </a:r>
            <a:r>
              <a:rPr lang="en-US" dirty="0">
                <a:highlight>
                  <a:srgbClr val="1E1E1E"/>
                </a:highlight>
              </a:rPr>
              <a:t>: 'center',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justifyContent</a:t>
            </a:r>
            <a:r>
              <a:rPr lang="en-US" dirty="0">
                <a:highlight>
                  <a:srgbClr val="1E1E1E"/>
                </a:highlight>
              </a:rPr>
              <a:t>: 'center'</a:t>
            </a:r>
          </a:p>
          <a:p>
            <a:r>
              <a:rPr lang="en-US" dirty="0">
                <a:highlight>
                  <a:srgbClr val="1E1E1E"/>
                </a:highlight>
              </a:rPr>
              <a:t>    },</a:t>
            </a:r>
          </a:p>
          <a:p>
            <a:r>
              <a:rPr lang="en-US" dirty="0">
                <a:highlight>
                  <a:srgbClr val="1E1E1E"/>
                </a:highlight>
              </a:rPr>
              <a:t>    card: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width: '90%',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padding: 10,</a:t>
            </a:r>
          </a:p>
          <a:p>
            <a:r>
              <a:rPr lang="en-US" dirty="0">
                <a:highlight>
                  <a:srgbClr val="1E1E1E"/>
                </a:highlight>
              </a:rPr>
              <a:t>    },</a:t>
            </a:r>
          </a:p>
          <a:p>
            <a:r>
              <a:rPr lang="en-US" dirty="0">
                <a:highlight>
                  <a:srgbClr val="1E1E1E"/>
                </a:highlight>
              </a:rPr>
              <a:t>    </a:t>
            </a:r>
            <a:r>
              <a:rPr lang="en-US" dirty="0" err="1">
                <a:highlight>
                  <a:srgbClr val="1E1E1E"/>
                </a:highlight>
              </a:rPr>
              <a:t>messageBody</a:t>
            </a:r>
            <a:r>
              <a:rPr lang="en-US" dirty="0">
                <a:highlight>
                  <a:srgbClr val="1E1E1E"/>
                </a:highlight>
              </a:rPr>
              <a:t>: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flexShrink</a:t>
            </a:r>
            <a:r>
              <a:rPr lang="en-US" dirty="0">
                <a:highlight>
                  <a:srgbClr val="1E1E1E"/>
                </a:highlight>
              </a:rPr>
              <a:t>: 1,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textAlign</a:t>
            </a:r>
            <a:r>
              <a:rPr lang="en-US" dirty="0">
                <a:highlight>
                  <a:srgbClr val="1E1E1E"/>
                </a:highlight>
              </a:rPr>
              <a:t>: 'left',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height: 180,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justifyContent</a:t>
            </a:r>
            <a:r>
              <a:rPr lang="en-US" dirty="0">
                <a:highlight>
                  <a:srgbClr val="1E1E1E"/>
                </a:highlight>
              </a:rPr>
              <a:t>: 'flex-start',</a:t>
            </a:r>
          </a:p>
          <a:p>
            <a:r>
              <a:rPr lang="en-US" dirty="0">
                <a:highlight>
                  <a:srgbClr val="1E1E1E"/>
                </a:highlight>
              </a:rPr>
              <a:t>    },</a:t>
            </a:r>
          </a:p>
          <a:p>
            <a:r>
              <a:rPr lang="en-US" dirty="0">
                <a:highlight>
                  <a:srgbClr val="1E1E1E"/>
                </a:highlight>
              </a:rPr>
              <a:t>    title: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fontWeight</a:t>
            </a:r>
            <a:r>
              <a:rPr lang="en-US" dirty="0">
                <a:highlight>
                  <a:srgbClr val="1E1E1E"/>
                </a:highlight>
              </a:rPr>
              <a:t>: 'bold',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paddingTop</a:t>
            </a:r>
            <a:r>
              <a:rPr lang="en-US" dirty="0">
                <a:highlight>
                  <a:srgbClr val="1E1E1E"/>
                </a:highlight>
              </a:rPr>
              <a:t>: 15,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paddingBottom</a:t>
            </a:r>
            <a:r>
              <a:rPr lang="en-US" dirty="0">
                <a:highlight>
                  <a:srgbClr val="1E1E1E"/>
                </a:highlight>
              </a:rPr>
              <a:t>: 15,</a:t>
            </a:r>
          </a:p>
          <a:p>
            <a:r>
              <a:rPr lang="en-US" dirty="0">
                <a:highlight>
                  <a:srgbClr val="1E1E1E"/>
                </a:highlight>
              </a:rPr>
              <a:t>    },</a:t>
            </a:r>
          </a:p>
          <a:p>
            <a:r>
              <a:rPr lang="en-US" dirty="0">
                <a:highlight>
                  <a:srgbClr val="1E1E1E"/>
                </a:highlight>
              </a:rPr>
              <a:t>    icon: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margin: 'auto',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fontSize</a:t>
            </a:r>
            <a:r>
              <a:rPr lang="en-US" dirty="0">
                <a:highlight>
                  <a:srgbClr val="1E1E1E"/>
                </a:highlight>
              </a:rPr>
              <a:t>: 30,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padding: 10,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color: 'white'</a:t>
            </a:r>
          </a:p>
          <a:p>
            <a:r>
              <a:rPr lang="en-US" dirty="0">
                <a:highlight>
                  <a:srgbClr val="1E1E1E"/>
                </a:highlight>
              </a:rPr>
              <a:t>    },</a:t>
            </a:r>
          </a:p>
          <a:p>
            <a:r>
              <a:rPr lang="en-US" dirty="0">
                <a:highlight>
                  <a:srgbClr val="1E1E1E"/>
                </a:highlight>
              </a:rPr>
              <a:t>    </a:t>
            </a:r>
            <a:r>
              <a:rPr lang="en-US" dirty="0" err="1">
                <a:highlight>
                  <a:srgbClr val="1E1E1E"/>
                </a:highlight>
              </a:rPr>
              <a:t>iconContainer</a:t>
            </a:r>
            <a:r>
              <a:rPr lang="en-US" dirty="0">
                <a:highlight>
                  <a:srgbClr val="1E1E1E"/>
                </a:highlight>
              </a:rPr>
              <a:t>: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flex: 1,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flexDirection</a:t>
            </a:r>
            <a:r>
              <a:rPr lang="en-US" dirty="0">
                <a:highlight>
                  <a:srgbClr val="1E1E1E"/>
                </a:highlight>
              </a:rPr>
              <a:t>: 'row',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margin: 'auto',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width: '100%',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justifyContent</a:t>
            </a:r>
            <a:r>
              <a:rPr lang="en-US" dirty="0">
                <a:highlight>
                  <a:srgbClr val="1E1E1E"/>
                </a:highlight>
              </a:rPr>
              <a:t>: 'center',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},</a:t>
            </a:r>
          </a:p>
          <a:p>
            <a:r>
              <a:rPr lang="en-US" dirty="0">
                <a:highlight>
                  <a:srgbClr val="1E1E1E"/>
                </a:highlight>
              </a:rPr>
              <a:t>    </a:t>
            </a:r>
            <a:r>
              <a:rPr lang="en-US" dirty="0" err="1">
                <a:highlight>
                  <a:srgbClr val="1E1E1E"/>
                </a:highlight>
              </a:rPr>
              <a:t>footerContainer</a:t>
            </a:r>
            <a:r>
              <a:rPr lang="en-US" dirty="0">
                <a:highlight>
                  <a:srgbClr val="1E1E1E"/>
                </a:highlight>
              </a:rPr>
              <a:t>: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flex: 1,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margin: 'auto',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width: '100%',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marginTop</a:t>
            </a:r>
            <a:r>
              <a:rPr lang="en-US" dirty="0">
                <a:highlight>
                  <a:srgbClr val="1E1E1E"/>
                </a:highlight>
              </a:rPr>
              <a:t>: 50,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paddingTop</a:t>
            </a:r>
            <a:r>
              <a:rPr lang="en-US" dirty="0">
                <a:highlight>
                  <a:srgbClr val="1E1E1E"/>
                </a:highlight>
              </a:rPr>
              <a:t>: 20,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paddingBottom</a:t>
            </a:r>
            <a:r>
              <a:rPr lang="en-US" dirty="0">
                <a:highlight>
                  <a:srgbClr val="1E1E1E"/>
                </a:highlight>
              </a:rPr>
              <a:t>: 50,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justifyContent</a:t>
            </a:r>
            <a:r>
              <a:rPr lang="en-US" dirty="0">
                <a:highlight>
                  <a:srgbClr val="1E1E1E"/>
                </a:highlight>
              </a:rPr>
              <a:t>: 'center',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alignItems</a:t>
            </a:r>
            <a:r>
              <a:rPr lang="en-US" dirty="0">
                <a:highlight>
                  <a:srgbClr val="1E1E1E"/>
                </a:highlight>
              </a:rPr>
              <a:t>: 'center',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backgroundColor</a:t>
            </a:r>
            <a:r>
              <a:rPr lang="en-US" dirty="0">
                <a:highlight>
                  <a:srgbClr val="1E1E1E"/>
                </a:highlight>
              </a:rPr>
              <a:t>: </a:t>
            </a:r>
            <a:r>
              <a:rPr lang="en-US" dirty="0" err="1">
                <a:highlight>
                  <a:srgbClr val="1E1E1E"/>
                </a:highlight>
              </a:rPr>
              <a:t>Colors.buttonColor</a:t>
            </a:r>
            <a:r>
              <a:rPr lang="en-US" dirty="0">
                <a:highlight>
                  <a:srgbClr val="1E1E1E"/>
                </a:highlight>
              </a:rPr>
              <a:t>,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r>
              <a:rPr lang="en-US" dirty="0">
                <a:highlight>
                  <a:srgbClr val="1E1E1E"/>
                </a:highlight>
              </a:rPr>
              <a:t>    },</a:t>
            </a:r>
          </a:p>
          <a:p>
            <a:r>
              <a:rPr lang="en-US" dirty="0">
                <a:highlight>
                  <a:srgbClr val="1E1E1E"/>
                </a:highlight>
              </a:rPr>
              <a:t>    title2: {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fontWeight</a:t>
            </a:r>
            <a:r>
              <a:rPr lang="en-US" dirty="0">
                <a:highlight>
                  <a:srgbClr val="1E1E1E"/>
                </a:highlight>
              </a:rPr>
              <a:t>:'bold',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</a:t>
            </a:r>
            <a:r>
              <a:rPr lang="en-US" dirty="0" err="1">
                <a:highlight>
                  <a:srgbClr val="1E1E1E"/>
                </a:highlight>
              </a:rPr>
              <a:t>fontSize</a:t>
            </a:r>
            <a:r>
              <a:rPr lang="en-US" dirty="0">
                <a:highlight>
                  <a:srgbClr val="1E1E1E"/>
                </a:highlight>
              </a:rPr>
              <a:t>: 17,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paddingTop:10,</a:t>
            </a:r>
          </a:p>
          <a:p>
            <a:r>
              <a:rPr lang="en-US" dirty="0">
                <a:highlight>
                  <a:srgbClr val="1E1E1E"/>
                </a:highlight>
              </a:rPr>
              <a:t>        paddingBottom:10,</a:t>
            </a:r>
          </a:p>
          <a:p>
            <a:r>
              <a:rPr lang="en-US" dirty="0">
                <a:highlight>
                  <a:srgbClr val="1E1E1E"/>
                </a:highlight>
              </a:rPr>
              <a:t>    }</a:t>
            </a:r>
          </a:p>
          <a:p>
            <a:r>
              <a:rPr lang="en-US" dirty="0">
                <a:highlight>
                  <a:srgbClr val="1E1E1E"/>
                </a:highlight>
              </a:rPr>
              <a:t>})</a:t>
            </a:r>
          </a:p>
          <a:p>
            <a:br>
              <a:rPr lang="en-US" dirty="0">
                <a:highlight>
                  <a:srgbClr val="1E1E1E"/>
                </a:highlight>
              </a:rPr>
            </a:br>
            <a:br>
              <a:rPr lang="en-US" dirty="0">
                <a:highlight>
                  <a:srgbClr val="1E1E1E"/>
                </a:highlight>
              </a:rPr>
            </a:br>
            <a:endParaRPr lang="en-US" dirty="0">
              <a:highlight>
                <a:srgbClr val="1E1E1E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1050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B9DF-4EC5-4A31-A326-A9EAD251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Contact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AB46E-4DB4-41B7-955F-AE829EC3B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 React, {Component} from 'react';</a:t>
            </a:r>
          </a:p>
          <a:p>
            <a:r>
              <a:rPr lang="en-US" dirty="0"/>
              <a:t>import {View, Text, </a:t>
            </a:r>
            <a:r>
              <a:rPr lang="en-US" dirty="0" err="1"/>
              <a:t>TextInput</a:t>
            </a:r>
            <a:r>
              <a:rPr lang="en-US" dirty="0"/>
              <a:t>, </a:t>
            </a:r>
            <a:r>
              <a:rPr lang="en-US" dirty="0" err="1"/>
              <a:t>TouchableOpacity</a:t>
            </a:r>
            <a:r>
              <a:rPr lang="en-US" dirty="0"/>
              <a:t>, </a:t>
            </a:r>
            <a:r>
              <a:rPr lang="en-US" dirty="0" err="1"/>
              <a:t>StyleSheet</a:t>
            </a:r>
            <a:r>
              <a:rPr lang="en-US" dirty="0"/>
              <a:t>, Button, Image, </a:t>
            </a:r>
            <a:r>
              <a:rPr lang="en-US" dirty="0" err="1"/>
              <a:t>ScrollView</a:t>
            </a:r>
            <a:r>
              <a:rPr lang="en-US" dirty="0"/>
              <a:t>} from 'react-native';</a:t>
            </a:r>
          </a:p>
          <a:p>
            <a:r>
              <a:rPr lang="en-US" dirty="0"/>
              <a:t>import email from 'react-native-email'</a:t>
            </a:r>
          </a:p>
          <a:p>
            <a:r>
              <a:rPr lang="en-US" dirty="0"/>
              <a:t>import </a:t>
            </a:r>
            <a:r>
              <a:rPr lang="en-US" dirty="0" err="1"/>
              <a:t>SubmitButton</a:t>
            </a:r>
            <a:r>
              <a:rPr lang="en-US" dirty="0"/>
              <a:t> from "../components/</a:t>
            </a:r>
            <a:r>
              <a:rPr lang="en-US" dirty="0" err="1"/>
              <a:t>SubmitButton</a:t>
            </a:r>
            <a:r>
              <a:rPr lang="en-US" dirty="0"/>
              <a:t>";</a:t>
            </a:r>
          </a:p>
          <a:p>
            <a:r>
              <a:rPr lang="en-US" dirty="0"/>
              <a:t>import Icon from "react-native-vector-icons/FontAwesome5";</a:t>
            </a:r>
          </a:p>
          <a:p>
            <a:r>
              <a:rPr lang="en-US" dirty="0"/>
              <a:t>import {</a:t>
            </a:r>
          </a:p>
          <a:p>
            <a:r>
              <a:rPr lang="en-US" dirty="0"/>
              <a:t>    Container,</a:t>
            </a:r>
          </a:p>
          <a:p>
            <a:r>
              <a:rPr lang="en-US" dirty="0"/>
              <a:t>    List,</a:t>
            </a:r>
          </a:p>
          <a:p>
            <a:r>
              <a:rPr lang="en-US" dirty="0"/>
              <a:t>    Content,</a:t>
            </a:r>
          </a:p>
          <a:p>
            <a:r>
              <a:rPr lang="en-US" dirty="0"/>
              <a:t>    </a:t>
            </a:r>
            <a:r>
              <a:rPr lang="en-US" dirty="0" err="1"/>
              <a:t>ListItem</a:t>
            </a:r>
            <a:r>
              <a:rPr lang="en-US" dirty="0"/>
              <a:t>,</a:t>
            </a:r>
          </a:p>
          <a:p>
            <a:r>
              <a:rPr lang="en-US" dirty="0"/>
              <a:t>    Card,</a:t>
            </a:r>
          </a:p>
          <a:p>
            <a:r>
              <a:rPr lang="en-US" dirty="0"/>
              <a:t>    </a:t>
            </a:r>
            <a:r>
              <a:rPr lang="en-US" dirty="0" err="1"/>
              <a:t>CardItem</a:t>
            </a:r>
            <a:r>
              <a:rPr lang="en-US" dirty="0"/>
              <a:t>,</a:t>
            </a:r>
          </a:p>
          <a:p>
            <a:r>
              <a:rPr lang="en-US" dirty="0"/>
              <a:t>    Thumbnail,</a:t>
            </a:r>
          </a:p>
          <a:p>
            <a:r>
              <a:rPr lang="en-US" dirty="0"/>
              <a:t>    Badge,</a:t>
            </a:r>
          </a:p>
          <a:p>
            <a:r>
              <a:rPr lang="en-US" dirty="0"/>
              <a:t>    Right,</a:t>
            </a:r>
          </a:p>
          <a:p>
            <a:r>
              <a:rPr lang="en-US" dirty="0"/>
              <a:t>    Body,</a:t>
            </a:r>
          </a:p>
          <a:p>
            <a:r>
              <a:rPr lang="en-US" dirty="0"/>
              <a:t>    Left</a:t>
            </a:r>
          </a:p>
          <a:p>
            <a:br>
              <a:rPr lang="en-US" dirty="0"/>
            </a:br>
            <a:r>
              <a:rPr lang="en-US" dirty="0"/>
              <a:t>} from "native-base";</a:t>
            </a:r>
          </a:p>
          <a:p>
            <a:r>
              <a:rPr lang="en-US" dirty="0"/>
              <a:t>import Colors from "../constants/Colors";</a:t>
            </a:r>
          </a:p>
          <a:p>
            <a:br>
              <a:rPr lang="en-US" dirty="0"/>
            </a:br>
            <a:r>
              <a:rPr lang="en-US" dirty="0"/>
              <a:t>export default class </a:t>
            </a:r>
            <a:r>
              <a:rPr lang="en-US" dirty="0" err="1"/>
              <a:t>LeaveMessageScreen</a:t>
            </a:r>
            <a:r>
              <a:rPr lang="en-US" dirty="0"/>
              <a:t> extends </a:t>
            </a:r>
            <a:r>
              <a:rPr lang="en-US" dirty="0" err="1"/>
              <a:t>React.Component</a:t>
            </a:r>
            <a:r>
              <a:rPr lang="en-US" dirty="0"/>
              <a:t> {</a:t>
            </a:r>
          </a:p>
          <a:p>
            <a:r>
              <a:rPr lang="en-US" dirty="0"/>
              <a:t>    state = {</a:t>
            </a:r>
          </a:p>
          <a:p>
            <a:r>
              <a:rPr lang="en-US" dirty="0"/>
              <a:t>        email: 'support@donationplacesolution.com',</a:t>
            </a:r>
          </a:p>
          <a:p>
            <a:r>
              <a:rPr lang="en-US" dirty="0"/>
              <a:t>        subject: '',</a:t>
            </a:r>
          </a:p>
          <a:p>
            <a:r>
              <a:rPr lang="en-US" dirty="0"/>
              <a:t>        body: '',</a:t>
            </a:r>
          </a:p>
          <a:p>
            <a:r>
              <a:rPr lang="en-US" dirty="0"/>
              <a:t>    }</a:t>
            </a:r>
          </a:p>
          <a:p>
            <a:br>
              <a:rPr lang="en-US" dirty="0"/>
            </a:br>
            <a:r>
              <a:rPr lang="en-US" dirty="0"/>
              <a:t>    render() {</a:t>
            </a:r>
          </a:p>
          <a:p>
            <a:r>
              <a:rPr lang="en-US" dirty="0"/>
              <a:t>        return (</a:t>
            </a:r>
          </a:p>
          <a:p>
            <a:r>
              <a:rPr lang="en-US" dirty="0"/>
              <a:t>            &lt;</a:t>
            </a:r>
            <a:r>
              <a:rPr lang="en-US" dirty="0" err="1"/>
              <a:t>ScrollView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&lt;View style={</a:t>
            </a:r>
            <a:r>
              <a:rPr lang="en-US" dirty="0" err="1"/>
              <a:t>styles.container</a:t>
            </a:r>
            <a:r>
              <a:rPr lang="en-US" dirty="0"/>
              <a:t>}&gt;</a:t>
            </a:r>
          </a:p>
          <a:p>
            <a:r>
              <a:rPr lang="en-US" dirty="0"/>
              <a:t>                    &lt;Card style={</a:t>
            </a:r>
            <a:r>
              <a:rPr lang="en-US" dirty="0" err="1"/>
              <a:t>styles.card</a:t>
            </a:r>
            <a:r>
              <a:rPr lang="en-US" dirty="0"/>
              <a:t>}&gt;</a:t>
            </a:r>
          </a:p>
          <a:p>
            <a:r>
              <a:rPr lang="en-US" dirty="0"/>
              <a:t>                        &lt;Text style={</a:t>
            </a:r>
            <a:r>
              <a:rPr lang="en-US" dirty="0" err="1"/>
              <a:t>styles.title</a:t>
            </a:r>
            <a:r>
              <a:rPr lang="en-US" dirty="0"/>
              <a:t>}&gt;To: &lt;/Text&gt;</a:t>
            </a:r>
          </a:p>
          <a:p>
            <a:r>
              <a:rPr lang="en-US" dirty="0"/>
              <a:t>                        &lt;Text&gt;{</a:t>
            </a:r>
            <a:r>
              <a:rPr lang="en-US" dirty="0" err="1"/>
              <a:t>this.state.email</a:t>
            </a:r>
            <a:r>
              <a:rPr lang="en-US" dirty="0"/>
              <a:t>}&lt;/Text&gt;</a:t>
            </a:r>
          </a:p>
          <a:p>
            <a:r>
              <a:rPr lang="en-US" dirty="0"/>
              <a:t>                        &lt;Text style={</a:t>
            </a:r>
            <a:r>
              <a:rPr lang="en-US" dirty="0" err="1"/>
              <a:t>styles.title</a:t>
            </a:r>
            <a:r>
              <a:rPr lang="en-US" dirty="0"/>
              <a:t>}&gt;Subject: &lt;/Text&gt;</a:t>
            </a:r>
          </a:p>
          <a:p>
            <a:br>
              <a:rPr lang="en-US" dirty="0"/>
            </a:br>
            <a:r>
              <a:rPr lang="en-US" dirty="0"/>
              <a:t>                        &lt;</a:t>
            </a:r>
            <a:r>
              <a:rPr lang="en-US" dirty="0" err="1"/>
              <a:t>TextInput</a:t>
            </a:r>
            <a:endParaRPr lang="en-US" dirty="0"/>
          </a:p>
          <a:p>
            <a:r>
              <a:rPr lang="en-US" dirty="0"/>
              <a:t>                            // style={</a:t>
            </a:r>
            <a:r>
              <a:rPr lang="en-US" dirty="0" err="1"/>
              <a:t>styles.textInput</a:t>
            </a:r>
            <a:r>
              <a:rPr lang="en-US" dirty="0"/>
              <a:t>}</a:t>
            </a:r>
          </a:p>
          <a:p>
            <a:r>
              <a:rPr lang="en-US" dirty="0"/>
              <a:t>                            </a:t>
            </a:r>
            <a:r>
              <a:rPr lang="en-US" dirty="0" err="1"/>
              <a:t>autoCapitalize</a:t>
            </a:r>
            <a:r>
              <a:rPr lang="en-US" dirty="0"/>
              <a:t>="none"</a:t>
            </a:r>
          </a:p>
          <a:p>
            <a:r>
              <a:rPr lang="en-US" dirty="0"/>
              <a:t>                            placeholder="Subject"</a:t>
            </a:r>
          </a:p>
          <a:p>
            <a:r>
              <a:rPr lang="en-US" dirty="0"/>
              <a:t>                            </a:t>
            </a:r>
            <a:r>
              <a:rPr lang="en-US" dirty="0" err="1"/>
              <a:t>onChangeText</a:t>
            </a:r>
            <a:r>
              <a:rPr lang="en-US" dirty="0"/>
              <a:t>={subject =&gt; </a:t>
            </a:r>
            <a:r>
              <a:rPr lang="en-US" dirty="0" err="1"/>
              <a:t>this.setState</a:t>
            </a:r>
            <a:r>
              <a:rPr lang="en-US" dirty="0"/>
              <a:t>({subject})}</a:t>
            </a:r>
          </a:p>
          <a:p>
            <a:r>
              <a:rPr lang="en-US" dirty="0"/>
              <a:t>                            value={</a:t>
            </a:r>
            <a:r>
              <a:rPr lang="en-US" dirty="0" err="1"/>
              <a:t>this.state.subject</a:t>
            </a:r>
            <a:r>
              <a:rPr lang="en-US" dirty="0"/>
              <a:t>}</a:t>
            </a:r>
          </a:p>
          <a:p>
            <a:r>
              <a:rPr lang="en-US" dirty="0"/>
              <a:t>                        /&gt;</a:t>
            </a:r>
          </a:p>
          <a:p>
            <a:r>
              <a:rPr lang="en-US" dirty="0"/>
              <a:t>                        &lt;Text style={</a:t>
            </a:r>
            <a:r>
              <a:rPr lang="en-US" dirty="0" err="1"/>
              <a:t>styles.title</a:t>
            </a:r>
            <a:r>
              <a:rPr lang="en-US" dirty="0"/>
              <a:t>}&gt;Your Message: &lt;/Text&gt;</a:t>
            </a:r>
          </a:p>
          <a:p>
            <a:r>
              <a:rPr lang="en-US" dirty="0"/>
              <a:t>                        &lt;View style={</a:t>
            </a:r>
            <a:r>
              <a:rPr lang="en-US" dirty="0" err="1"/>
              <a:t>styles.messageBody</a:t>
            </a:r>
            <a:r>
              <a:rPr lang="en-US" dirty="0"/>
              <a:t>}&gt;</a:t>
            </a:r>
          </a:p>
          <a:p>
            <a:r>
              <a:rPr lang="en-US" dirty="0"/>
              <a:t>                            &lt;</a:t>
            </a:r>
            <a:r>
              <a:rPr lang="en-US" dirty="0" err="1"/>
              <a:t>TextInput</a:t>
            </a:r>
            <a:r>
              <a:rPr lang="en-US" dirty="0"/>
              <a:t> multiline</a:t>
            </a:r>
          </a:p>
          <a:p>
            <a:r>
              <a:rPr lang="en-US" dirty="0"/>
              <a:t>                                // style={</a:t>
            </a:r>
            <a:r>
              <a:rPr lang="en-US" dirty="0" err="1"/>
              <a:t>styles.messageBody</a:t>
            </a:r>
            <a:r>
              <a:rPr lang="en-US" dirty="0"/>
              <a:t>}</a:t>
            </a:r>
          </a:p>
          <a:p>
            <a:r>
              <a:rPr lang="en-US" dirty="0"/>
              <a:t>                                </a:t>
            </a:r>
            <a:r>
              <a:rPr lang="en-US" dirty="0" err="1"/>
              <a:t>autoCapitalize</a:t>
            </a:r>
            <a:r>
              <a:rPr lang="en-US" dirty="0"/>
              <a:t>="none"</a:t>
            </a:r>
          </a:p>
          <a:p>
            <a:r>
              <a:rPr lang="en-US" dirty="0"/>
              <a:t>                                placeholder="Your Message"</a:t>
            </a:r>
          </a:p>
          <a:p>
            <a:r>
              <a:rPr lang="en-US" dirty="0"/>
              <a:t>                                </a:t>
            </a:r>
            <a:r>
              <a:rPr lang="en-US" dirty="0" err="1"/>
              <a:t>onChangeText</a:t>
            </a:r>
            <a:r>
              <a:rPr lang="en-US" dirty="0"/>
              <a:t>={body =&gt; </a:t>
            </a:r>
            <a:r>
              <a:rPr lang="en-US" dirty="0" err="1"/>
              <a:t>this.setState</a:t>
            </a:r>
            <a:r>
              <a:rPr lang="en-US" dirty="0"/>
              <a:t>({body})}</a:t>
            </a:r>
          </a:p>
          <a:p>
            <a:r>
              <a:rPr lang="en-US" dirty="0"/>
              <a:t>                                value={</a:t>
            </a:r>
            <a:r>
              <a:rPr lang="en-US" dirty="0" err="1"/>
              <a:t>this.state.body</a:t>
            </a:r>
            <a:r>
              <a:rPr lang="en-US" dirty="0"/>
              <a:t>}</a:t>
            </a:r>
          </a:p>
          <a:p>
            <a:r>
              <a:rPr lang="en-US" dirty="0"/>
              <a:t>                            /&gt;</a:t>
            </a:r>
          </a:p>
          <a:p>
            <a:r>
              <a:rPr lang="en-US" dirty="0"/>
              <a:t>                        &lt;/View&gt;</a:t>
            </a:r>
          </a:p>
          <a:p>
            <a:br>
              <a:rPr lang="en-US" dirty="0"/>
            </a:br>
            <a:r>
              <a:rPr lang="en-US" dirty="0"/>
              <a:t>                    &lt;/Card&gt;</a:t>
            </a:r>
          </a:p>
          <a:p>
            <a:r>
              <a:rPr lang="en-US" dirty="0"/>
              <a:t>                    &lt;</a:t>
            </a:r>
            <a:r>
              <a:rPr lang="en-US" dirty="0" err="1"/>
              <a:t>SubmitButton</a:t>
            </a:r>
            <a:r>
              <a:rPr lang="en-US" dirty="0"/>
              <a:t> click={</a:t>
            </a:r>
            <a:r>
              <a:rPr lang="en-US" dirty="0" err="1"/>
              <a:t>this.handleEmail</a:t>
            </a:r>
            <a:r>
              <a:rPr lang="en-US" dirty="0"/>
              <a:t>}&gt;Leave Message&lt;/</a:t>
            </a:r>
            <a:r>
              <a:rPr lang="en-US" dirty="0" err="1"/>
              <a:t>SubmitButton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                    &lt;View&gt;</a:t>
            </a:r>
          </a:p>
          <a:p>
            <a:r>
              <a:rPr lang="en-US" dirty="0"/>
              <a:t>                        &lt;Text style={{padding: 20, </a:t>
            </a:r>
            <a:r>
              <a:rPr lang="en-US" dirty="0" err="1"/>
              <a:t>marginTop</a:t>
            </a:r>
            <a:r>
              <a:rPr lang="en-US" dirty="0"/>
              <a:t>: 20, </a:t>
            </a:r>
            <a:r>
              <a:rPr lang="en-US" dirty="0" err="1"/>
              <a:t>fontWeight</a:t>
            </a:r>
            <a:r>
              <a:rPr lang="en-US" dirty="0"/>
              <a:t>: 'bold', </a:t>
            </a:r>
            <a:r>
              <a:rPr lang="en-US" dirty="0" err="1"/>
              <a:t>fontSize</a:t>
            </a:r>
            <a:r>
              <a:rPr lang="en-US" dirty="0"/>
              <a:t>: 20, </a:t>
            </a:r>
            <a:r>
              <a:rPr lang="en-US" dirty="0" err="1"/>
              <a:t>textAlign</a:t>
            </a:r>
            <a:r>
              <a:rPr lang="en-US" dirty="0"/>
              <a:t>: 'center'}}&gt;Contact</a:t>
            </a:r>
          </a:p>
          <a:p>
            <a:r>
              <a:rPr lang="en-US" dirty="0"/>
              <a:t>                            US&lt;/Text&gt;</a:t>
            </a:r>
          </a:p>
          <a:p>
            <a:r>
              <a:rPr lang="en-US" dirty="0"/>
              <a:t>                        &lt;Text style={styles.title2}&gt;Get Information:&lt;/Text&gt;</a:t>
            </a:r>
          </a:p>
          <a:p>
            <a:r>
              <a:rPr lang="en-US" dirty="0"/>
              <a:t>                        &lt;Text&gt;info@donationplacesolution.com&lt;/Text&gt;</a:t>
            </a:r>
          </a:p>
          <a:p>
            <a:r>
              <a:rPr lang="en-US" dirty="0"/>
              <a:t>                        &lt;Text style={styles.title2}&gt;Press or media request:&lt;/Text&gt;</a:t>
            </a:r>
          </a:p>
          <a:p>
            <a:r>
              <a:rPr lang="en-US" dirty="0"/>
              <a:t>                        &lt;Text&gt;press@donationplacesolution.com&lt;/Text&gt;</a:t>
            </a:r>
          </a:p>
          <a:p>
            <a:r>
              <a:rPr lang="en-US" dirty="0"/>
              <a:t>                    &lt;/View&gt;</a:t>
            </a:r>
          </a:p>
          <a:p>
            <a:br>
              <a:rPr lang="en-US" dirty="0"/>
            </a:br>
            <a:r>
              <a:rPr lang="en-US" dirty="0"/>
              <a:t>                    &lt;View style={</a:t>
            </a:r>
            <a:r>
              <a:rPr lang="en-US" dirty="0" err="1"/>
              <a:t>styles.footerContainer</a:t>
            </a:r>
            <a:r>
              <a:rPr lang="en-US" dirty="0"/>
              <a:t>}&gt;</a:t>
            </a:r>
          </a:p>
          <a:p>
            <a:r>
              <a:rPr lang="en-US" dirty="0"/>
              <a:t>                        &lt;Text style={{padding: 20, </a:t>
            </a:r>
            <a:r>
              <a:rPr lang="en-US" dirty="0" err="1"/>
              <a:t>marginTop</a:t>
            </a:r>
            <a:r>
              <a:rPr lang="en-US" dirty="0"/>
              <a:t>: 10, color: 'white', </a:t>
            </a:r>
            <a:r>
              <a:rPr lang="en-US" dirty="0" err="1"/>
              <a:t>fontWeight</a:t>
            </a:r>
            <a:r>
              <a:rPr lang="en-US" dirty="0"/>
              <a:t>: 'bold', </a:t>
            </a:r>
            <a:r>
              <a:rPr lang="en-US" dirty="0" err="1"/>
              <a:t>fontSize</a:t>
            </a:r>
            <a:r>
              <a:rPr lang="en-US" dirty="0"/>
              <a:t>: 20,}}&gt;Follow</a:t>
            </a:r>
          </a:p>
          <a:p>
            <a:r>
              <a:rPr lang="en-US" dirty="0"/>
              <a:t>                            Us On&lt;/Text&gt;</a:t>
            </a:r>
          </a:p>
          <a:p>
            <a:r>
              <a:rPr lang="en-US" dirty="0"/>
              <a:t>                        &lt;View style={</a:t>
            </a:r>
            <a:r>
              <a:rPr lang="en-US" dirty="0" err="1"/>
              <a:t>styles.iconContainer</a:t>
            </a:r>
            <a:r>
              <a:rPr lang="en-US" dirty="0"/>
              <a:t>}&gt;</a:t>
            </a:r>
          </a:p>
          <a:p>
            <a:r>
              <a:rPr lang="en-US" dirty="0"/>
              <a:t>                            &lt;Icon style={</a:t>
            </a:r>
            <a:r>
              <a:rPr lang="en-US" dirty="0" err="1"/>
              <a:t>styles.icon</a:t>
            </a:r>
            <a:r>
              <a:rPr lang="en-US" dirty="0"/>
              <a:t>} name="</a:t>
            </a:r>
            <a:r>
              <a:rPr lang="en-US" dirty="0" err="1"/>
              <a:t>github</a:t>
            </a:r>
            <a:r>
              <a:rPr lang="en-US" dirty="0"/>
              <a:t>"/&gt;</a:t>
            </a:r>
          </a:p>
          <a:p>
            <a:r>
              <a:rPr lang="en-US" dirty="0"/>
              <a:t>                            &lt;Icon style={</a:t>
            </a:r>
            <a:r>
              <a:rPr lang="en-US" dirty="0" err="1"/>
              <a:t>styles.icon</a:t>
            </a:r>
            <a:r>
              <a:rPr lang="en-US" dirty="0"/>
              <a:t>} name="twitter"/&gt;</a:t>
            </a:r>
          </a:p>
          <a:p>
            <a:r>
              <a:rPr lang="en-US" dirty="0"/>
              <a:t>                            &lt;Icon style={</a:t>
            </a:r>
            <a:r>
              <a:rPr lang="en-US" dirty="0" err="1"/>
              <a:t>styles.icon</a:t>
            </a:r>
            <a:r>
              <a:rPr lang="en-US" dirty="0"/>
              <a:t>} name="</a:t>
            </a:r>
            <a:r>
              <a:rPr lang="en-US" dirty="0" err="1"/>
              <a:t>facebook</a:t>
            </a:r>
            <a:r>
              <a:rPr lang="en-US" dirty="0"/>
              <a:t>-square"/&gt;</a:t>
            </a:r>
          </a:p>
          <a:p>
            <a:r>
              <a:rPr lang="en-US" dirty="0"/>
              <a:t>                            &lt;Icon style={</a:t>
            </a:r>
            <a:r>
              <a:rPr lang="en-US" dirty="0" err="1"/>
              <a:t>styles.icon</a:t>
            </a:r>
            <a:r>
              <a:rPr lang="en-US" dirty="0"/>
              <a:t>} name="</a:t>
            </a:r>
            <a:r>
              <a:rPr lang="en-US" dirty="0" err="1"/>
              <a:t>instagram</a:t>
            </a:r>
            <a:r>
              <a:rPr lang="en-US" dirty="0"/>
              <a:t>"/&gt;</a:t>
            </a:r>
          </a:p>
          <a:p>
            <a:r>
              <a:rPr lang="en-US" dirty="0"/>
              <a:t>                        &lt;/View&gt;</a:t>
            </a:r>
          </a:p>
          <a:p>
            <a:r>
              <a:rPr lang="en-US" dirty="0"/>
              <a:t>                    &lt;/View&gt;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                &lt;/View&gt;</a:t>
            </a:r>
          </a:p>
          <a:p>
            <a:br>
              <a:rPr lang="en-US" dirty="0"/>
            </a:br>
            <a:r>
              <a:rPr lang="en-US" dirty="0"/>
              <a:t>            &lt;/</a:t>
            </a:r>
            <a:r>
              <a:rPr lang="en-US" dirty="0" err="1"/>
              <a:t>ScrollView</a:t>
            </a:r>
            <a:r>
              <a:rPr lang="en-US" dirty="0"/>
              <a:t>&gt;</a:t>
            </a:r>
          </a:p>
          <a:p>
            <a:r>
              <a:rPr lang="en-US" dirty="0"/>
              <a:t>        )</a:t>
            </a:r>
          </a:p>
          <a:p>
            <a:r>
              <a:rPr lang="en-US" dirty="0"/>
              <a:t>    }</a:t>
            </a:r>
          </a:p>
          <a:p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handleEmail</a:t>
            </a:r>
            <a:r>
              <a:rPr lang="en-US" dirty="0"/>
              <a:t> = () =&gt; {</a:t>
            </a:r>
          </a:p>
          <a:p>
            <a:r>
              <a:rPr lang="en-US" dirty="0"/>
              <a:t>        const to = [</a:t>
            </a:r>
            <a:r>
              <a:rPr lang="en-US" dirty="0" err="1"/>
              <a:t>this.state.email</a:t>
            </a:r>
            <a:r>
              <a:rPr lang="en-US" dirty="0"/>
              <a:t>,] // string or array of email addresses</a:t>
            </a:r>
          </a:p>
          <a:p>
            <a:r>
              <a:rPr lang="en-US" dirty="0"/>
              <a:t>        email(to, {</a:t>
            </a:r>
          </a:p>
          <a:p>
            <a:r>
              <a:rPr lang="en-US" dirty="0"/>
              <a:t>            // Optional additional arguments</a:t>
            </a:r>
          </a:p>
          <a:p>
            <a:r>
              <a:rPr lang="en-US" dirty="0"/>
              <a:t>            // cc: ['bazzy@moo.com', 'doooo@daaa.com'], // string or array of email addresses</a:t>
            </a:r>
          </a:p>
          <a:p>
            <a:r>
              <a:rPr lang="en-US" dirty="0"/>
              <a:t>            // bcc: 'mee@mee.com', // string or array of email addresses</a:t>
            </a:r>
          </a:p>
          <a:p>
            <a:r>
              <a:rPr lang="en-US" dirty="0"/>
              <a:t>            subject: </a:t>
            </a:r>
            <a:r>
              <a:rPr lang="en-US" dirty="0" err="1"/>
              <a:t>this.state.subject</a:t>
            </a:r>
            <a:r>
              <a:rPr lang="en-US" dirty="0"/>
              <a:t>,</a:t>
            </a:r>
          </a:p>
          <a:p>
            <a:r>
              <a:rPr lang="en-US" dirty="0"/>
              <a:t>            body: </a:t>
            </a:r>
            <a:r>
              <a:rPr lang="en-US" dirty="0" err="1"/>
              <a:t>this.state.body</a:t>
            </a:r>
            <a:r>
              <a:rPr lang="en-US" dirty="0"/>
              <a:t>,</a:t>
            </a:r>
          </a:p>
          <a:p>
            <a:r>
              <a:rPr lang="en-US" dirty="0"/>
              <a:t>        }).catch(</a:t>
            </a:r>
            <a:r>
              <a:rPr lang="en-US" dirty="0" err="1"/>
              <a:t>console.error</a:t>
            </a:r>
            <a:r>
              <a:rPr lang="en-US" dirty="0"/>
              <a:t>)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const styles = </a:t>
            </a:r>
            <a:r>
              <a:rPr lang="en-US" dirty="0" err="1"/>
              <a:t>StyleSheet.create</a:t>
            </a:r>
            <a:r>
              <a:rPr lang="en-US" dirty="0"/>
              <a:t>({</a:t>
            </a:r>
          </a:p>
          <a:p>
            <a:r>
              <a:rPr lang="en-US" dirty="0"/>
              <a:t>    container: {</a:t>
            </a:r>
          </a:p>
          <a:p>
            <a:r>
              <a:rPr lang="en-US" dirty="0"/>
              <a:t>        </a:t>
            </a:r>
            <a:r>
              <a:rPr lang="en-US" dirty="0" err="1"/>
              <a:t>marginTop</a:t>
            </a:r>
            <a:r>
              <a:rPr lang="en-US" dirty="0"/>
              <a:t>: 30,</a:t>
            </a:r>
          </a:p>
          <a:p>
            <a:r>
              <a:rPr lang="en-US" dirty="0"/>
              <a:t>        flex: 1,</a:t>
            </a:r>
          </a:p>
          <a:p>
            <a:r>
              <a:rPr lang="en-US" dirty="0"/>
              <a:t>        </a:t>
            </a:r>
            <a:r>
              <a:rPr lang="en-US" dirty="0" err="1"/>
              <a:t>backgroundColor</a:t>
            </a:r>
            <a:r>
              <a:rPr lang="en-US" dirty="0"/>
              <a:t>: '#</a:t>
            </a:r>
            <a:r>
              <a:rPr lang="en-US" dirty="0" err="1"/>
              <a:t>fff</a:t>
            </a:r>
            <a:r>
              <a:rPr lang="en-US" dirty="0"/>
              <a:t>',</a:t>
            </a:r>
          </a:p>
          <a:p>
            <a:r>
              <a:rPr lang="en-US" dirty="0"/>
              <a:t>        </a:t>
            </a:r>
            <a:r>
              <a:rPr lang="en-US" dirty="0" err="1"/>
              <a:t>alignItems</a:t>
            </a:r>
            <a:r>
              <a:rPr lang="en-US" dirty="0"/>
              <a:t>: 'center',</a:t>
            </a:r>
          </a:p>
          <a:p>
            <a:r>
              <a:rPr lang="en-US" dirty="0"/>
              <a:t>        </a:t>
            </a:r>
            <a:r>
              <a:rPr lang="en-US" dirty="0" err="1"/>
              <a:t>justifyContent</a:t>
            </a:r>
            <a:r>
              <a:rPr lang="en-US" dirty="0"/>
              <a:t>: 'center'</a:t>
            </a:r>
          </a:p>
          <a:p>
            <a:r>
              <a:rPr lang="en-US" dirty="0"/>
              <a:t>    },</a:t>
            </a:r>
          </a:p>
          <a:p>
            <a:r>
              <a:rPr lang="en-US" dirty="0"/>
              <a:t>    card: {</a:t>
            </a:r>
          </a:p>
          <a:p>
            <a:r>
              <a:rPr lang="en-US" dirty="0"/>
              <a:t>        width: '90%',</a:t>
            </a:r>
          </a:p>
          <a:p>
            <a:r>
              <a:rPr lang="en-US" dirty="0"/>
              <a:t>        padding: 10,</a:t>
            </a:r>
          </a:p>
          <a:p>
            <a:r>
              <a:rPr lang="en-US" dirty="0"/>
              <a:t>    },</a:t>
            </a:r>
          </a:p>
          <a:p>
            <a:r>
              <a:rPr lang="en-US" dirty="0"/>
              <a:t>    </a:t>
            </a:r>
            <a:r>
              <a:rPr lang="en-US" dirty="0" err="1"/>
              <a:t>messageBody</a:t>
            </a:r>
            <a:r>
              <a:rPr lang="en-US" dirty="0"/>
              <a:t>: {</a:t>
            </a:r>
          </a:p>
          <a:p>
            <a:r>
              <a:rPr lang="en-US" dirty="0"/>
              <a:t>        </a:t>
            </a:r>
            <a:r>
              <a:rPr lang="en-US" dirty="0" err="1"/>
              <a:t>flexShrink</a:t>
            </a:r>
            <a:r>
              <a:rPr lang="en-US" dirty="0"/>
              <a:t>: 1,</a:t>
            </a:r>
          </a:p>
          <a:p>
            <a:r>
              <a:rPr lang="en-US" dirty="0"/>
              <a:t>        </a:t>
            </a:r>
            <a:r>
              <a:rPr lang="en-US" dirty="0" err="1"/>
              <a:t>textAlign</a:t>
            </a:r>
            <a:r>
              <a:rPr lang="en-US" dirty="0"/>
              <a:t>: 'left',</a:t>
            </a:r>
          </a:p>
          <a:p>
            <a:r>
              <a:rPr lang="en-US" dirty="0"/>
              <a:t>        height: 180,</a:t>
            </a:r>
          </a:p>
          <a:p>
            <a:r>
              <a:rPr lang="en-US" dirty="0"/>
              <a:t>        </a:t>
            </a:r>
            <a:r>
              <a:rPr lang="en-US" dirty="0" err="1"/>
              <a:t>justifyContent</a:t>
            </a:r>
            <a:r>
              <a:rPr lang="en-US" dirty="0"/>
              <a:t>: 'flex-start',</a:t>
            </a:r>
          </a:p>
          <a:p>
            <a:r>
              <a:rPr lang="en-US" dirty="0"/>
              <a:t>    },</a:t>
            </a:r>
          </a:p>
          <a:p>
            <a:r>
              <a:rPr lang="en-US" dirty="0"/>
              <a:t>    title: {</a:t>
            </a:r>
          </a:p>
          <a:p>
            <a:r>
              <a:rPr lang="en-US" dirty="0"/>
              <a:t>        </a:t>
            </a:r>
            <a:r>
              <a:rPr lang="en-US" dirty="0" err="1"/>
              <a:t>fontWeight</a:t>
            </a:r>
            <a:r>
              <a:rPr lang="en-US" dirty="0"/>
              <a:t>: 'bold',</a:t>
            </a:r>
          </a:p>
          <a:p>
            <a:r>
              <a:rPr lang="en-US" dirty="0"/>
              <a:t>        </a:t>
            </a:r>
            <a:r>
              <a:rPr lang="en-US" dirty="0" err="1"/>
              <a:t>paddingTop</a:t>
            </a:r>
            <a:r>
              <a:rPr lang="en-US" dirty="0"/>
              <a:t>: 15,</a:t>
            </a:r>
          </a:p>
          <a:p>
            <a:r>
              <a:rPr lang="en-US" dirty="0"/>
              <a:t>        </a:t>
            </a:r>
            <a:r>
              <a:rPr lang="en-US" dirty="0" err="1"/>
              <a:t>paddingBottom</a:t>
            </a:r>
            <a:r>
              <a:rPr lang="en-US" dirty="0"/>
              <a:t>: 15,</a:t>
            </a:r>
          </a:p>
          <a:p>
            <a:r>
              <a:rPr lang="en-US" dirty="0"/>
              <a:t>    },</a:t>
            </a:r>
          </a:p>
          <a:p>
            <a:r>
              <a:rPr lang="en-US" dirty="0"/>
              <a:t>    icon: {</a:t>
            </a:r>
          </a:p>
          <a:p>
            <a:r>
              <a:rPr lang="en-US" dirty="0"/>
              <a:t>        margin: 'auto',</a:t>
            </a:r>
          </a:p>
          <a:p>
            <a:r>
              <a:rPr lang="en-US" dirty="0"/>
              <a:t>        </a:t>
            </a:r>
            <a:r>
              <a:rPr lang="en-US" dirty="0" err="1"/>
              <a:t>fontSize</a:t>
            </a:r>
            <a:r>
              <a:rPr lang="en-US" dirty="0"/>
              <a:t>: 30,</a:t>
            </a:r>
          </a:p>
          <a:p>
            <a:r>
              <a:rPr lang="en-US" dirty="0"/>
              <a:t>        padding: 10,</a:t>
            </a:r>
          </a:p>
          <a:p>
            <a:r>
              <a:rPr lang="en-US" dirty="0"/>
              <a:t>        color: 'white'</a:t>
            </a:r>
          </a:p>
          <a:p>
            <a:r>
              <a:rPr lang="en-US" dirty="0"/>
              <a:t>    },</a:t>
            </a:r>
          </a:p>
          <a:p>
            <a:r>
              <a:rPr lang="en-US" dirty="0"/>
              <a:t>    </a:t>
            </a:r>
            <a:r>
              <a:rPr lang="en-US" dirty="0" err="1"/>
              <a:t>iconContainer</a:t>
            </a:r>
            <a:r>
              <a:rPr lang="en-US" dirty="0"/>
              <a:t>: {</a:t>
            </a:r>
          </a:p>
          <a:p>
            <a:r>
              <a:rPr lang="en-US" dirty="0"/>
              <a:t>        flex: 1,</a:t>
            </a:r>
          </a:p>
          <a:p>
            <a:r>
              <a:rPr lang="en-US" dirty="0"/>
              <a:t>        </a:t>
            </a:r>
            <a:r>
              <a:rPr lang="en-US" dirty="0" err="1"/>
              <a:t>flexDirection</a:t>
            </a:r>
            <a:r>
              <a:rPr lang="en-US" dirty="0"/>
              <a:t>: 'row',</a:t>
            </a:r>
          </a:p>
          <a:p>
            <a:r>
              <a:rPr lang="en-US" dirty="0"/>
              <a:t>        margin: 'auto',</a:t>
            </a:r>
          </a:p>
          <a:p>
            <a:r>
              <a:rPr lang="en-US" dirty="0"/>
              <a:t>        width: '100%',</a:t>
            </a:r>
          </a:p>
          <a:p>
            <a:r>
              <a:rPr lang="en-US" dirty="0"/>
              <a:t>        </a:t>
            </a:r>
            <a:r>
              <a:rPr lang="en-US" dirty="0" err="1"/>
              <a:t>justifyContent</a:t>
            </a:r>
            <a:r>
              <a:rPr lang="en-US" dirty="0"/>
              <a:t>: 'center',</a:t>
            </a:r>
          </a:p>
          <a:p>
            <a:br>
              <a:rPr lang="en-US" dirty="0"/>
            </a:br>
            <a:r>
              <a:rPr lang="en-US" dirty="0"/>
              <a:t>    },</a:t>
            </a:r>
          </a:p>
          <a:p>
            <a:r>
              <a:rPr lang="en-US" dirty="0"/>
              <a:t>    </a:t>
            </a:r>
            <a:r>
              <a:rPr lang="en-US" dirty="0" err="1"/>
              <a:t>footerContainer</a:t>
            </a:r>
            <a:r>
              <a:rPr lang="en-US" dirty="0"/>
              <a:t>: {</a:t>
            </a:r>
          </a:p>
          <a:p>
            <a:r>
              <a:rPr lang="en-US" dirty="0"/>
              <a:t>        flex: 1,</a:t>
            </a:r>
          </a:p>
          <a:p>
            <a:r>
              <a:rPr lang="en-US" dirty="0"/>
              <a:t>        margin: 'auto',</a:t>
            </a:r>
          </a:p>
          <a:p>
            <a:r>
              <a:rPr lang="en-US" dirty="0"/>
              <a:t>        width: '100%',</a:t>
            </a:r>
          </a:p>
          <a:p>
            <a:r>
              <a:rPr lang="en-US" dirty="0"/>
              <a:t>        </a:t>
            </a:r>
            <a:r>
              <a:rPr lang="en-US" dirty="0" err="1"/>
              <a:t>marginTop</a:t>
            </a:r>
            <a:r>
              <a:rPr lang="en-US" dirty="0"/>
              <a:t>: 50,</a:t>
            </a:r>
          </a:p>
          <a:p>
            <a:r>
              <a:rPr lang="en-US" dirty="0"/>
              <a:t>        </a:t>
            </a:r>
            <a:r>
              <a:rPr lang="en-US" dirty="0" err="1"/>
              <a:t>paddingTop</a:t>
            </a:r>
            <a:r>
              <a:rPr lang="en-US" dirty="0"/>
              <a:t>: 20,</a:t>
            </a:r>
          </a:p>
          <a:p>
            <a:r>
              <a:rPr lang="en-US" dirty="0"/>
              <a:t>        </a:t>
            </a:r>
            <a:r>
              <a:rPr lang="en-US" dirty="0" err="1"/>
              <a:t>paddingBottom</a:t>
            </a:r>
            <a:r>
              <a:rPr lang="en-US" dirty="0"/>
              <a:t>: 50,</a:t>
            </a:r>
          </a:p>
          <a:p>
            <a:r>
              <a:rPr lang="en-US" dirty="0"/>
              <a:t>        </a:t>
            </a:r>
            <a:r>
              <a:rPr lang="en-US" dirty="0" err="1"/>
              <a:t>justifyContent</a:t>
            </a:r>
            <a:r>
              <a:rPr lang="en-US" dirty="0"/>
              <a:t>: 'center',</a:t>
            </a:r>
          </a:p>
          <a:p>
            <a:r>
              <a:rPr lang="en-US" dirty="0"/>
              <a:t>        </a:t>
            </a:r>
            <a:r>
              <a:rPr lang="en-US" dirty="0" err="1"/>
              <a:t>alignItems</a:t>
            </a:r>
            <a:r>
              <a:rPr lang="en-US" dirty="0"/>
              <a:t>: 'center',</a:t>
            </a:r>
          </a:p>
          <a:p>
            <a:r>
              <a:rPr lang="en-US" dirty="0"/>
              <a:t>        </a:t>
            </a:r>
            <a:r>
              <a:rPr lang="en-US" dirty="0" err="1"/>
              <a:t>backgroundColor</a:t>
            </a:r>
            <a:r>
              <a:rPr lang="en-US" dirty="0"/>
              <a:t>: </a:t>
            </a:r>
            <a:r>
              <a:rPr lang="en-US" dirty="0" err="1"/>
              <a:t>Colors.buttonColor</a:t>
            </a:r>
            <a:r>
              <a:rPr lang="en-US" dirty="0"/>
              <a:t>,</a:t>
            </a:r>
          </a:p>
          <a:p>
            <a:br>
              <a:rPr lang="en-US" dirty="0"/>
            </a:br>
            <a:r>
              <a:rPr lang="en-US" dirty="0"/>
              <a:t>    },</a:t>
            </a:r>
          </a:p>
          <a:p>
            <a:r>
              <a:rPr lang="en-US" dirty="0"/>
              <a:t>    title2: {</a:t>
            </a:r>
          </a:p>
          <a:p>
            <a:r>
              <a:rPr lang="en-US" dirty="0"/>
              <a:t>        </a:t>
            </a:r>
            <a:r>
              <a:rPr lang="en-US" dirty="0" err="1"/>
              <a:t>fontWeight</a:t>
            </a:r>
            <a:r>
              <a:rPr lang="en-US" dirty="0"/>
              <a:t>:'bold',</a:t>
            </a:r>
          </a:p>
          <a:p>
            <a:r>
              <a:rPr lang="en-US" dirty="0"/>
              <a:t>        </a:t>
            </a:r>
            <a:r>
              <a:rPr lang="en-US" dirty="0" err="1"/>
              <a:t>fontSize</a:t>
            </a:r>
            <a:r>
              <a:rPr lang="en-US" dirty="0"/>
              <a:t>: 17,</a:t>
            </a:r>
          </a:p>
          <a:p>
            <a:r>
              <a:rPr lang="en-US" dirty="0"/>
              <a:t>        paddingTop:10,</a:t>
            </a:r>
          </a:p>
          <a:p>
            <a:r>
              <a:rPr lang="en-US" dirty="0"/>
              <a:t>        paddingBottom:10,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})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2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A129-81A2-4D4F-BE58-4F1EB421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Administrator Account Sign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196A-3196-4D2C-8A03-D6B22A9AD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 React, {Component} from 'react';</a:t>
            </a:r>
          </a:p>
          <a:p>
            <a:r>
              <a:rPr lang="en-US" dirty="0"/>
              <a:t>import {Image, View, Text, </a:t>
            </a:r>
            <a:r>
              <a:rPr lang="en-US" dirty="0" err="1"/>
              <a:t>TextInput,StyleSheet</a:t>
            </a:r>
            <a:r>
              <a:rPr lang="en-US" dirty="0"/>
              <a:t>, Button} from 'react-native';</a:t>
            </a:r>
          </a:p>
          <a:p>
            <a:r>
              <a:rPr lang="en-US" dirty="0"/>
              <a:t>import </a:t>
            </a:r>
            <a:r>
              <a:rPr lang="en-US" dirty="0" err="1"/>
              <a:t>StaticContainer</a:t>
            </a:r>
            <a:r>
              <a:rPr lang="en-US" dirty="0"/>
              <a:t> from "react-native-web/</a:t>
            </a:r>
            <a:r>
              <a:rPr lang="en-US" dirty="0" err="1"/>
              <a:t>src</a:t>
            </a:r>
            <a:r>
              <a:rPr lang="en-US" dirty="0"/>
              <a:t>/vendor/react-native/</a:t>
            </a:r>
            <a:r>
              <a:rPr lang="en-US" dirty="0" err="1"/>
              <a:t>StaticContainer</a:t>
            </a:r>
            <a:r>
              <a:rPr lang="en-US" dirty="0"/>
              <a:t>";</a:t>
            </a:r>
          </a:p>
          <a:p>
            <a:r>
              <a:rPr lang="en-US" dirty="0"/>
              <a:t>import * as firebase from "firebase";</a:t>
            </a:r>
          </a:p>
          <a:p>
            <a:r>
              <a:rPr lang="en-US" dirty="0"/>
              <a:t>import Colors from "../constants/Colors";</a:t>
            </a:r>
          </a:p>
          <a:p>
            <a:r>
              <a:rPr lang="en-US" dirty="0"/>
              <a:t>import </a:t>
            </a:r>
            <a:r>
              <a:rPr lang="en-US" dirty="0" err="1"/>
              <a:t>SubmitButton</a:t>
            </a:r>
            <a:r>
              <a:rPr lang="en-US" dirty="0"/>
              <a:t> from "../components/</a:t>
            </a:r>
            <a:r>
              <a:rPr lang="en-US" dirty="0" err="1"/>
              <a:t>SubmitButton</a:t>
            </a:r>
            <a:r>
              <a:rPr lang="en-US" dirty="0"/>
              <a:t>";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//LOGIN CONTAINER</a:t>
            </a:r>
          </a:p>
          <a:p>
            <a:r>
              <a:rPr lang="en-US" dirty="0"/>
              <a:t>export default class </a:t>
            </a:r>
            <a:r>
              <a:rPr lang="en-US" dirty="0" err="1"/>
              <a:t>LoginScreen</a:t>
            </a:r>
            <a:r>
              <a:rPr lang="en-US" dirty="0"/>
              <a:t> extends </a:t>
            </a:r>
            <a:r>
              <a:rPr lang="en-US" dirty="0" err="1"/>
              <a:t>React.Component</a:t>
            </a:r>
            <a:r>
              <a:rPr lang="en-US" dirty="0"/>
              <a:t>{</a:t>
            </a:r>
          </a:p>
          <a:p>
            <a:r>
              <a:rPr lang="en-US" dirty="0"/>
              <a:t>    state = { email: '', password: '', </a:t>
            </a:r>
            <a:r>
              <a:rPr lang="en-US" dirty="0" err="1"/>
              <a:t>errorMessage</a:t>
            </a:r>
            <a:r>
              <a:rPr lang="en-US" dirty="0"/>
              <a:t>: null }</a:t>
            </a:r>
          </a:p>
          <a:p>
            <a:r>
              <a:rPr lang="en-US" dirty="0"/>
              <a:t>    </a:t>
            </a:r>
            <a:r>
              <a:rPr lang="en-US" dirty="0" err="1"/>
              <a:t>handleLogin</a:t>
            </a:r>
            <a:r>
              <a:rPr lang="en-US" dirty="0"/>
              <a:t> = () =&gt; {</a:t>
            </a:r>
          </a:p>
          <a:p>
            <a:r>
              <a:rPr lang="en-US" dirty="0"/>
              <a:t>        console.log(</a:t>
            </a:r>
            <a:r>
              <a:rPr lang="en-US" dirty="0" err="1"/>
              <a:t>this.state.errorMessage</a:t>
            </a:r>
            <a:r>
              <a:rPr lang="en-US" dirty="0"/>
              <a:t>);</a:t>
            </a:r>
          </a:p>
          <a:p>
            <a:r>
              <a:rPr lang="en-US" dirty="0"/>
              <a:t>        const {email, password} = </a:t>
            </a:r>
            <a:r>
              <a:rPr lang="en-US" dirty="0" err="1"/>
              <a:t>this.state</a:t>
            </a:r>
            <a:r>
              <a:rPr lang="en-US" dirty="0"/>
              <a:t>;</a:t>
            </a:r>
          </a:p>
          <a:p>
            <a:r>
              <a:rPr lang="en-US" dirty="0"/>
              <a:t>        </a:t>
            </a:r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signInWithEmailAndPassword</a:t>
            </a:r>
            <a:r>
              <a:rPr lang="en-US" dirty="0"/>
              <a:t>(email, password).catch(error =&gt; </a:t>
            </a:r>
            <a:r>
              <a:rPr lang="en-US" dirty="0" err="1"/>
              <a:t>this.setState</a:t>
            </a:r>
            <a:r>
              <a:rPr lang="en-US" dirty="0"/>
              <a:t>({</a:t>
            </a:r>
            <a:r>
              <a:rPr lang="en-US" dirty="0" err="1"/>
              <a:t>errorMessage</a:t>
            </a:r>
            <a:r>
              <a:rPr lang="en-US" dirty="0"/>
              <a:t>: </a:t>
            </a:r>
            <a:r>
              <a:rPr lang="en-US" dirty="0" err="1"/>
              <a:t>error.message</a:t>
            </a:r>
            <a:r>
              <a:rPr lang="en-US" dirty="0"/>
              <a:t>}));</a:t>
            </a:r>
          </a:p>
          <a:p>
            <a:r>
              <a:rPr lang="en-US" dirty="0"/>
              <a:t>        </a:t>
            </a:r>
            <a:r>
              <a:rPr lang="en-US" dirty="0" err="1"/>
              <a:t>firebase.auth</a:t>
            </a:r>
            <a:r>
              <a:rPr lang="en-US" dirty="0"/>
              <a:t>().</a:t>
            </a:r>
            <a:r>
              <a:rPr lang="en-US" dirty="0" err="1"/>
              <a:t>onAuthStateChanged</a:t>
            </a:r>
            <a:r>
              <a:rPr lang="en-US" dirty="0"/>
              <a:t>(user =&gt; {</a:t>
            </a:r>
          </a:p>
          <a:p>
            <a:r>
              <a:rPr lang="en-US" dirty="0"/>
              <a:t>            if(!</a:t>
            </a:r>
            <a:r>
              <a:rPr lang="en-US" dirty="0" err="1"/>
              <a:t>user.emailVerified</a:t>
            </a:r>
            <a:r>
              <a:rPr lang="en-US" dirty="0"/>
              <a:t>){</a:t>
            </a:r>
          </a:p>
          <a:p>
            <a:r>
              <a:rPr lang="en-US" dirty="0"/>
              <a:t>                // console.log(</a:t>
            </a:r>
            <a:r>
              <a:rPr lang="en-US" dirty="0" err="1"/>
              <a:t>user.emailVerified</a:t>
            </a:r>
            <a:r>
              <a:rPr lang="en-US" dirty="0"/>
              <a:t>);</a:t>
            </a:r>
          </a:p>
          <a:p>
            <a:r>
              <a:rPr lang="en-US" dirty="0"/>
              <a:t>                // </a:t>
            </a:r>
            <a:r>
              <a:rPr lang="en-US" dirty="0" err="1"/>
              <a:t>user.sendEmailVerification</a:t>
            </a:r>
            <a:r>
              <a:rPr lang="en-US" dirty="0"/>
              <a:t>().then(function() {</a:t>
            </a:r>
          </a:p>
          <a:p>
            <a:r>
              <a:rPr lang="en-US" dirty="0"/>
              <a:t>                //     alert('Please verify your email! New verification email send!');</a:t>
            </a:r>
          </a:p>
          <a:p>
            <a:r>
              <a:rPr lang="en-US" dirty="0"/>
              <a:t>                // }).catch(function(error) {</a:t>
            </a:r>
          </a:p>
          <a:p>
            <a:r>
              <a:rPr lang="en-US" dirty="0"/>
              <a:t>                //     // An error happened.</a:t>
            </a:r>
          </a:p>
          <a:p>
            <a:r>
              <a:rPr lang="en-US" dirty="0"/>
              <a:t>                // });</a:t>
            </a:r>
          </a:p>
          <a:p>
            <a:r>
              <a:rPr lang="en-US" dirty="0"/>
              <a:t>                alert('Please verify your email!');</a:t>
            </a:r>
          </a:p>
          <a:p>
            <a:r>
              <a:rPr lang="en-US" dirty="0"/>
              <a:t>            }else{</a:t>
            </a:r>
          </a:p>
          <a:p>
            <a:r>
              <a:rPr lang="en-US" dirty="0"/>
              <a:t>                </a:t>
            </a:r>
            <a:r>
              <a:rPr lang="en-US" dirty="0" err="1"/>
              <a:t>this.props.navigation.navigate</a:t>
            </a:r>
            <a:r>
              <a:rPr lang="en-US" dirty="0"/>
              <a:t>( "Main");</a:t>
            </a:r>
          </a:p>
          <a:p>
            <a:r>
              <a:rPr lang="en-US" dirty="0"/>
              <a:t>            }</a:t>
            </a:r>
          </a:p>
          <a:p>
            <a:r>
              <a:rPr lang="en-US" dirty="0"/>
              <a:t>        })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    }</a:t>
            </a:r>
          </a:p>
          <a:p>
            <a:r>
              <a:rPr lang="en-US" dirty="0"/>
              <a:t>    render() {</a:t>
            </a:r>
          </a:p>
          <a:p>
            <a:r>
              <a:rPr lang="en-US" dirty="0"/>
              <a:t>        return (</a:t>
            </a:r>
          </a:p>
          <a:p>
            <a:r>
              <a:rPr lang="en-US" dirty="0"/>
              <a:t>            &lt;View style={</a:t>
            </a:r>
            <a:r>
              <a:rPr lang="en-US" dirty="0" err="1"/>
              <a:t>styles.container</a:t>
            </a:r>
            <a:r>
              <a:rPr lang="en-US" dirty="0"/>
              <a:t>}&gt;</a:t>
            </a:r>
          </a:p>
          <a:p>
            <a:r>
              <a:rPr lang="en-US" dirty="0"/>
              <a:t>                &lt;Image style={{padding:50,}} source={require('../assets/images/D_logo.png')}/&gt;</a:t>
            </a:r>
          </a:p>
          <a:p>
            <a:r>
              <a:rPr lang="en-US" dirty="0"/>
              <a:t>                &lt;Text style={{color: </a:t>
            </a:r>
            <a:r>
              <a:rPr lang="en-US" dirty="0" err="1"/>
              <a:t>Colors.buttonColor</a:t>
            </a:r>
            <a:r>
              <a:rPr lang="en-US" dirty="0"/>
              <a:t>, padding:20, </a:t>
            </a:r>
            <a:r>
              <a:rPr lang="en-US" dirty="0" err="1"/>
              <a:t>fontSize</a:t>
            </a:r>
            <a:r>
              <a:rPr lang="en-US" dirty="0"/>
              <a:t>: '20em',fontWeight:'bold'}}&gt;Donation Place&lt;/Text&gt;</a:t>
            </a:r>
          </a:p>
          <a:p>
            <a:r>
              <a:rPr lang="en-US" dirty="0"/>
              <a:t>                &lt;Text style={{</a:t>
            </a:r>
            <a:r>
              <a:rPr lang="en-US" dirty="0" err="1"/>
              <a:t>color:'red</a:t>
            </a:r>
            <a:r>
              <a:rPr lang="en-US" dirty="0"/>
              <a:t>'}}&gt;{</a:t>
            </a:r>
            <a:r>
              <a:rPr lang="en-US" dirty="0" err="1"/>
              <a:t>this.state.errorMessage</a:t>
            </a:r>
            <a:r>
              <a:rPr lang="en-US" dirty="0"/>
              <a:t>}&lt;/Text&gt;</a:t>
            </a:r>
          </a:p>
          <a:p>
            <a:r>
              <a:rPr lang="en-US" dirty="0"/>
              <a:t>                &lt;</a:t>
            </a:r>
            <a:r>
              <a:rPr lang="en-US" dirty="0" err="1"/>
              <a:t>TextInput</a:t>
            </a:r>
            <a:endParaRPr lang="en-US" dirty="0"/>
          </a:p>
          <a:p>
            <a:r>
              <a:rPr lang="en-US" dirty="0"/>
              <a:t>                    style={</a:t>
            </a:r>
            <a:r>
              <a:rPr lang="en-US" dirty="0" err="1"/>
              <a:t>styles.textInput</a:t>
            </a:r>
            <a:r>
              <a:rPr lang="en-US" dirty="0"/>
              <a:t>}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autoCapitalize</a:t>
            </a:r>
            <a:r>
              <a:rPr lang="en-US" dirty="0"/>
              <a:t>="none"</a:t>
            </a:r>
          </a:p>
          <a:p>
            <a:r>
              <a:rPr lang="en-US" dirty="0"/>
              <a:t>                    placeholder="Email"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onChangeText</a:t>
            </a:r>
            <a:r>
              <a:rPr lang="en-US" dirty="0"/>
              <a:t>={email =&gt; </a:t>
            </a:r>
            <a:r>
              <a:rPr lang="en-US" dirty="0" err="1"/>
              <a:t>this.setState</a:t>
            </a:r>
            <a:r>
              <a:rPr lang="en-US" dirty="0"/>
              <a:t>({ email })}</a:t>
            </a:r>
          </a:p>
          <a:p>
            <a:r>
              <a:rPr lang="en-US" dirty="0"/>
              <a:t>                    value={</a:t>
            </a:r>
            <a:r>
              <a:rPr lang="en-US" dirty="0" err="1"/>
              <a:t>this.state.email</a:t>
            </a:r>
            <a:r>
              <a:rPr lang="en-US" dirty="0"/>
              <a:t>}</a:t>
            </a:r>
          </a:p>
          <a:p>
            <a:r>
              <a:rPr lang="en-US" dirty="0"/>
              <a:t>                /&gt;</a:t>
            </a:r>
          </a:p>
          <a:p>
            <a:r>
              <a:rPr lang="en-US" dirty="0"/>
              <a:t>                &lt;</a:t>
            </a:r>
            <a:r>
              <a:rPr lang="en-US" dirty="0" err="1"/>
              <a:t>TextInput</a:t>
            </a:r>
            <a:endParaRPr lang="en-US" dirty="0"/>
          </a:p>
          <a:p>
            <a:r>
              <a:rPr lang="en-US" dirty="0"/>
              <a:t>                    </a:t>
            </a:r>
            <a:r>
              <a:rPr lang="en-US" dirty="0" err="1"/>
              <a:t>secureTextEntry</a:t>
            </a:r>
            <a:endParaRPr lang="en-US" dirty="0"/>
          </a:p>
          <a:p>
            <a:r>
              <a:rPr lang="en-US" dirty="0"/>
              <a:t>                    style={</a:t>
            </a:r>
            <a:r>
              <a:rPr lang="en-US" dirty="0" err="1"/>
              <a:t>styles.textInput</a:t>
            </a:r>
            <a:r>
              <a:rPr lang="en-US" dirty="0"/>
              <a:t>}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autoCapitalize</a:t>
            </a:r>
            <a:r>
              <a:rPr lang="en-US" dirty="0"/>
              <a:t>="none"</a:t>
            </a:r>
          </a:p>
          <a:p>
            <a:r>
              <a:rPr lang="en-US" dirty="0"/>
              <a:t>                    placeholder="Password"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onChangeText</a:t>
            </a:r>
            <a:r>
              <a:rPr lang="en-US" dirty="0"/>
              <a:t>={password =&gt; </a:t>
            </a:r>
            <a:r>
              <a:rPr lang="en-US" dirty="0" err="1"/>
              <a:t>this.setState</a:t>
            </a:r>
            <a:r>
              <a:rPr lang="en-US" dirty="0"/>
              <a:t>({ password })}</a:t>
            </a:r>
          </a:p>
          <a:p>
            <a:r>
              <a:rPr lang="en-US" dirty="0"/>
              <a:t>                    value={</a:t>
            </a:r>
            <a:r>
              <a:rPr lang="en-US" dirty="0" err="1"/>
              <a:t>this.state.password</a:t>
            </a:r>
            <a:r>
              <a:rPr lang="en-US" dirty="0"/>
              <a:t>}</a:t>
            </a:r>
          </a:p>
          <a:p>
            <a:r>
              <a:rPr lang="en-US" dirty="0"/>
              <a:t>                /&gt;</a:t>
            </a:r>
          </a:p>
          <a:p>
            <a:r>
              <a:rPr lang="en-US" dirty="0"/>
              <a:t>                &lt;</a:t>
            </a:r>
            <a:r>
              <a:rPr lang="en-US" dirty="0" err="1"/>
              <a:t>SubmitButton</a:t>
            </a:r>
            <a:r>
              <a:rPr lang="en-US" dirty="0"/>
              <a:t> click = {</a:t>
            </a:r>
            <a:r>
              <a:rPr lang="en-US" dirty="0" err="1"/>
              <a:t>this.handleLogin</a:t>
            </a:r>
            <a:r>
              <a:rPr lang="en-US" dirty="0"/>
              <a:t>}&gt;Sign In&lt;/</a:t>
            </a:r>
            <a:r>
              <a:rPr lang="en-US" dirty="0" err="1"/>
              <a:t>SubmitButton</a:t>
            </a:r>
            <a:r>
              <a:rPr lang="en-US" dirty="0"/>
              <a:t>&gt;</a:t>
            </a:r>
          </a:p>
          <a:p>
            <a:r>
              <a:rPr lang="en-US" dirty="0"/>
              <a:t>                &lt;View style={</a:t>
            </a:r>
            <a:r>
              <a:rPr lang="en-US" dirty="0" err="1"/>
              <a:t>styles.signUpContainer</a:t>
            </a:r>
            <a:r>
              <a:rPr lang="en-US" dirty="0"/>
              <a:t>}&gt;</a:t>
            </a:r>
          </a:p>
          <a:p>
            <a:r>
              <a:rPr lang="en-US" dirty="0"/>
              <a:t>                &lt;Text &gt;Don't have an account?&lt;/Text&gt;</a:t>
            </a:r>
          </a:p>
          <a:p>
            <a:r>
              <a:rPr lang="en-US" dirty="0"/>
              <a:t>                &lt;Button</a:t>
            </a:r>
          </a:p>
          <a:p>
            <a:r>
              <a:rPr lang="en-US" dirty="0"/>
              <a:t>                    title="Sign Up"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onPress</a:t>
            </a:r>
            <a:r>
              <a:rPr lang="en-US" dirty="0"/>
              <a:t>={() =&gt; </a:t>
            </a:r>
            <a:r>
              <a:rPr lang="en-US" dirty="0" err="1"/>
              <a:t>this.props.navigation.navigate</a:t>
            </a:r>
            <a:r>
              <a:rPr lang="en-US" dirty="0"/>
              <a:t>('</a:t>
            </a:r>
            <a:r>
              <a:rPr lang="en-US" dirty="0" err="1"/>
              <a:t>SignUp</a:t>
            </a:r>
            <a:r>
              <a:rPr lang="en-US" dirty="0"/>
              <a:t>')}</a:t>
            </a:r>
          </a:p>
          <a:p>
            <a:r>
              <a:rPr lang="en-US" dirty="0"/>
              <a:t>                /&gt;</a:t>
            </a:r>
          </a:p>
          <a:p>
            <a:r>
              <a:rPr lang="en-US" dirty="0"/>
              <a:t>                &lt;/View&gt;</a:t>
            </a:r>
          </a:p>
          <a:p>
            <a:r>
              <a:rPr lang="en-US" dirty="0"/>
              <a:t>            &lt;/View&gt;</a:t>
            </a:r>
          </a:p>
          <a:p>
            <a:br>
              <a:rPr lang="en-US" dirty="0"/>
            </a:br>
            <a:r>
              <a:rPr lang="en-US" dirty="0"/>
              <a:t>        );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// STYLING </a:t>
            </a:r>
          </a:p>
          <a:p>
            <a:r>
              <a:rPr lang="en-US" dirty="0"/>
              <a:t>const styles = </a:t>
            </a:r>
            <a:r>
              <a:rPr lang="en-US" dirty="0" err="1"/>
              <a:t>StyleSheet.create</a:t>
            </a:r>
            <a:r>
              <a:rPr lang="en-US" dirty="0"/>
              <a:t>({</a:t>
            </a:r>
          </a:p>
          <a:p>
            <a:r>
              <a:rPr lang="en-US" dirty="0"/>
              <a:t>    container: {</a:t>
            </a:r>
          </a:p>
          <a:p>
            <a:r>
              <a:rPr lang="en-US" dirty="0"/>
              <a:t>        flex: 1,</a:t>
            </a:r>
          </a:p>
          <a:p>
            <a:r>
              <a:rPr lang="en-US" dirty="0"/>
              <a:t>        </a:t>
            </a:r>
            <a:r>
              <a:rPr lang="en-US" dirty="0" err="1"/>
              <a:t>justifyContent</a:t>
            </a:r>
            <a:r>
              <a:rPr lang="en-US" dirty="0"/>
              <a:t>: 'center',</a:t>
            </a:r>
          </a:p>
          <a:p>
            <a:r>
              <a:rPr lang="en-US" dirty="0"/>
              <a:t>        </a:t>
            </a:r>
            <a:r>
              <a:rPr lang="en-US" dirty="0" err="1"/>
              <a:t>alignItems</a:t>
            </a:r>
            <a:r>
              <a:rPr lang="en-US" dirty="0"/>
              <a:t>: 'center',</a:t>
            </a:r>
          </a:p>
          <a:p>
            <a:r>
              <a:rPr lang="en-US" dirty="0"/>
              <a:t>        </a:t>
            </a:r>
            <a:r>
              <a:rPr lang="en-US" dirty="0" err="1"/>
              <a:t>backgroundColor</a:t>
            </a:r>
            <a:r>
              <a:rPr lang="en-US" dirty="0"/>
              <a:t>: 'white',</a:t>
            </a:r>
          </a:p>
          <a:p>
            <a:r>
              <a:rPr lang="en-US" dirty="0"/>
              <a:t>    },</a:t>
            </a:r>
          </a:p>
          <a:p>
            <a:r>
              <a:rPr lang="en-US" dirty="0"/>
              <a:t>    </a:t>
            </a:r>
            <a:r>
              <a:rPr lang="en-US" dirty="0" err="1"/>
              <a:t>textInput</a:t>
            </a:r>
            <a:r>
              <a:rPr lang="en-US" dirty="0"/>
              <a:t>: {</a:t>
            </a:r>
          </a:p>
          <a:p>
            <a:r>
              <a:rPr lang="en-US" dirty="0"/>
              <a:t>        </a:t>
            </a:r>
            <a:r>
              <a:rPr lang="en-US" dirty="0" err="1"/>
              <a:t>borderBottomColor</a:t>
            </a:r>
            <a:r>
              <a:rPr lang="en-US" dirty="0"/>
              <a:t>: "#8A8F9E",</a:t>
            </a:r>
          </a:p>
          <a:p>
            <a:r>
              <a:rPr lang="en-US" dirty="0"/>
              <a:t>        width: '80%',</a:t>
            </a:r>
          </a:p>
          <a:p>
            <a:r>
              <a:rPr lang="en-US" dirty="0"/>
              <a:t>        </a:t>
            </a:r>
            <a:r>
              <a:rPr lang="en-US" dirty="0" err="1"/>
              <a:t>borderBottomWidth</a:t>
            </a:r>
            <a:r>
              <a:rPr lang="en-US" dirty="0"/>
              <a:t>: </a:t>
            </a:r>
            <a:r>
              <a:rPr lang="en-US" dirty="0" err="1"/>
              <a:t>StyleSheet.hairlineWidth</a:t>
            </a:r>
            <a:r>
              <a:rPr lang="en-US" dirty="0"/>
              <a:t>,</a:t>
            </a:r>
          </a:p>
          <a:p>
            <a:r>
              <a:rPr lang="en-US" dirty="0"/>
              <a:t>        height: 40,</a:t>
            </a:r>
          </a:p>
          <a:p>
            <a:r>
              <a:rPr lang="en-US" dirty="0"/>
              <a:t>        </a:t>
            </a:r>
            <a:r>
              <a:rPr lang="en-US" dirty="0" err="1"/>
              <a:t>fontSize</a:t>
            </a:r>
            <a:r>
              <a:rPr lang="en-US" dirty="0"/>
              <a:t>: 15,</a:t>
            </a:r>
          </a:p>
          <a:p>
            <a:r>
              <a:rPr lang="en-US" dirty="0"/>
              <a:t>        color: "#161F3D",</a:t>
            </a:r>
          </a:p>
          <a:p>
            <a:r>
              <a:rPr lang="en-US" dirty="0"/>
              <a:t>        </a:t>
            </a:r>
            <a:r>
              <a:rPr lang="en-US" dirty="0" err="1"/>
              <a:t>marginTop</a:t>
            </a:r>
            <a:r>
              <a:rPr lang="en-US" dirty="0"/>
              <a:t>: 10</a:t>
            </a:r>
          </a:p>
          <a:p>
            <a:r>
              <a:rPr lang="en-US" dirty="0"/>
              <a:t>    },</a:t>
            </a:r>
          </a:p>
          <a:p>
            <a:r>
              <a:rPr lang="en-US" dirty="0"/>
              <a:t>    </a:t>
            </a:r>
            <a:r>
              <a:rPr lang="en-US" dirty="0" err="1"/>
              <a:t>signUpContainer</a:t>
            </a:r>
            <a:r>
              <a:rPr lang="en-US" dirty="0"/>
              <a:t>:{</a:t>
            </a:r>
          </a:p>
          <a:p>
            <a:r>
              <a:rPr lang="en-US" dirty="0"/>
              <a:t>        </a:t>
            </a:r>
            <a:r>
              <a:rPr lang="en-US" dirty="0" err="1"/>
              <a:t>flexDirection</a:t>
            </a:r>
            <a:r>
              <a:rPr lang="en-US" dirty="0"/>
              <a:t>: "row",</a:t>
            </a:r>
          </a:p>
          <a:p>
            <a:r>
              <a:rPr lang="en-US" dirty="0"/>
              <a:t>        </a:t>
            </a:r>
            <a:r>
              <a:rPr lang="en-US" dirty="0" err="1"/>
              <a:t>alignItems</a:t>
            </a:r>
            <a:r>
              <a:rPr lang="en-US" dirty="0"/>
              <a:t>: 'center',</a:t>
            </a:r>
          </a:p>
          <a:p>
            <a:r>
              <a:rPr lang="en-US" dirty="0"/>
              <a:t>        position: 'absolute',</a:t>
            </a:r>
          </a:p>
          <a:p>
            <a:r>
              <a:rPr lang="en-US" dirty="0"/>
              <a:t>        bottom: 20</a:t>
            </a:r>
          </a:p>
          <a:p>
            <a:r>
              <a:rPr lang="en-US" dirty="0"/>
              <a:t>    },</a:t>
            </a:r>
          </a:p>
          <a:p>
            <a:r>
              <a:rPr lang="en-US" dirty="0"/>
              <a:t>});</a:t>
            </a: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95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(16:9)</PresentationFormat>
  <Paragraphs>371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Consolas</vt:lpstr>
      <vt:lpstr>Simple Light</vt:lpstr>
      <vt:lpstr>Github Repository Demo </vt:lpstr>
      <vt:lpstr>Github Repository</vt:lpstr>
      <vt:lpstr>PowerPoint Presentation</vt:lpstr>
      <vt:lpstr>4.1 Leave a Message</vt:lpstr>
      <vt:lpstr>4.2 Contact Information</vt:lpstr>
      <vt:lpstr>5.1 Administrator Account Sign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Demo </dc:title>
  <cp:lastModifiedBy>Berekdar, Mr. Daniel Maher</cp:lastModifiedBy>
  <cp:revision>1</cp:revision>
  <dcterms:modified xsi:type="dcterms:W3CDTF">2020-04-22T04:55:02Z</dcterms:modified>
</cp:coreProperties>
</file>