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/TFCX8745cXESX3CEqNSHR1ga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2987F4-4B72-4F37-A5BB-ADE684F5F5FA}">
  <a:tblStyle styleId="{F72987F4-4B72-4F37-A5BB-ADE684F5F5F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32e5f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7932e5f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b75ca5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74b75ca5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32e5f44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932e5f4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b75ca52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b75ca5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4b75ca52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4b75ca5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32e5f44d_0_0"/>
          <p:cNvSpPr txBox="1"/>
          <p:nvPr/>
        </p:nvSpPr>
        <p:spPr>
          <a:xfrm>
            <a:off x="0" y="0"/>
            <a:ext cx="2585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4.1 Leave A message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As a/an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Users, Government Agencies, User Support, Administrator I would like to Leave the helpdesk a message.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7932e5f44d_0_0"/>
          <p:cNvSpPr txBox="1"/>
          <p:nvPr/>
        </p:nvSpPr>
        <p:spPr>
          <a:xfrm>
            <a:off x="3745925" y="97450"/>
            <a:ext cx="4371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 Solution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Google Shape;86;g7932e5f44d_0_0"/>
          <p:cNvGraphicFramePr/>
          <p:nvPr/>
        </p:nvGraphicFramePr>
        <p:xfrm>
          <a:off x="3435925" y="12318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{F72987F4-4B72-4F37-A5BB-ADE684F5F5FA}</a:tableStyleId>
              </a:tblPr>
              <a:tblGrid>
                <a:gridCol w="1805775"/>
              </a:tblGrid>
              <a:tr h="31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</a:t>
                      </a:r>
                      <a:r>
                        <a:rPr lang="en-US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DonationInstruction: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 board: List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OrganizationDescription: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LoadInformationFromDB()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ShowOrganizationDescription()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sendMessage()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showActivity()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g7932e5f44d_0_0"/>
          <p:cNvGraphicFramePr/>
          <p:nvPr/>
        </p:nvGraphicFramePr>
        <p:xfrm>
          <a:off x="6733925" y="1273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{F72987F4-4B72-4F37-A5BB-ADE684F5F5FA}</a:tableStyleId>
              </a:tblPr>
              <a:tblGrid>
                <a:gridCol w="1805775"/>
              </a:tblGrid>
              <a:tr h="4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Help Desk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object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readMessage()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sendResponse()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8" name="Google Shape;88;g7932e5f44d_0_0"/>
          <p:cNvCxnSpPr/>
          <p:nvPr/>
        </p:nvCxnSpPr>
        <p:spPr>
          <a:xfrm>
            <a:off x="5317463" y="2886225"/>
            <a:ext cx="14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" name="Google Shape;89;g7932e5f44d_0_0"/>
          <p:cNvSpPr txBox="1"/>
          <p:nvPr/>
        </p:nvSpPr>
        <p:spPr>
          <a:xfrm>
            <a:off x="5503163" y="2256813"/>
            <a:ext cx="969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Send Message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g7932e5f44d_0_0"/>
          <p:cNvCxnSpPr/>
          <p:nvPr/>
        </p:nvCxnSpPr>
        <p:spPr>
          <a:xfrm rot="10800000">
            <a:off x="5265025" y="3095550"/>
            <a:ext cx="1466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b75ca52d_0_8"/>
          <p:cNvSpPr txBox="1"/>
          <p:nvPr/>
        </p:nvSpPr>
        <p:spPr>
          <a:xfrm>
            <a:off x="0" y="0"/>
            <a:ext cx="2585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4.2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Contact Information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As a/an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Users, Government Agencies, Non Profit Organizations, Delivery Systems, Financial Manager, Distribution Manager I want to View Contact Information of the Help Desk so that I can View Contact Information of the Help Desk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4b75ca52d_0_8"/>
          <p:cNvSpPr txBox="1"/>
          <p:nvPr/>
        </p:nvSpPr>
        <p:spPr>
          <a:xfrm>
            <a:off x="3745925" y="97450"/>
            <a:ext cx="4371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 Solution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" name="Google Shape;97;g74b75ca52d_0_8"/>
          <p:cNvGraphicFramePr/>
          <p:nvPr/>
        </p:nvGraphicFramePr>
        <p:xfrm>
          <a:off x="4916300" y="1166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{F72987F4-4B72-4F37-A5BB-ADE684F5F5FA}</a:tableStyleId>
              </a:tblPr>
              <a:tblGrid>
                <a:gridCol w="1805775"/>
              </a:tblGrid>
              <a:tr h="31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</a:t>
                      </a:r>
                      <a:r>
                        <a:rPr lang="en-US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Information: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Message: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DonationInstruction: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 board: List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OrganizationDescription: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LoadInformationFromDB()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ShowOrganizationDescription()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showActivity()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g74b75ca52d_0_8"/>
          <p:cNvSpPr txBox="1"/>
          <p:nvPr/>
        </p:nvSpPr>
        <p:spPr>
          <a:xfrm>
            <a:off x="6983538" y="2191663"/>
            <a:ext cx="969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32e5f44d_0_77"/>
          <p:cNvSpPr txBox="1"/>
          <p:nvPr/>
        </p:nvSpPr>
        <p:spPr>
          <a:xfrm>
            <a:off x="0" y="0"/>
            <a:ext cx="2585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5.1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Administrator Account Sign In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a/n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Administrator I would like to  Have an option for an Administrator login. so that I can  Perform duties on application with elevated privileges.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g7932e5f44d_0_77"/>
          <p:cNvGraphicFramePr/>
          <p:nvPr/>
        </p:nvGraphicFramePr>
        <p:xfrm>
          <a:off x="6358625" y="12891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{F72987F4-4B72-4F37-A5BB-ADE684F5F5FA}</a:tableStyleId>
              </a:tblPr>
              <a:tblGrid>
                <a:gridCol w="1805775"/>
              </a:tblGrid>
              <a:tr h="31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</a:t>
                      </a:r>
                      <a:r>
                        <a:rPr lang="en-US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Instruction: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 board: List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OrganizationDescription: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LoadInformationFromDB()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ShowOrganizationDescription()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showActivity()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g7932e5f44d_0_77"/>
          <p:cNvGraphicFramePr/>
          <p:nvPr/>
        </p:nvGraphicFramePr>
        <p:xfrm>
          <a:off x="3946500" y="12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{F72987F4-4B72-4F37-A5BB-ADE684F5F5FA}</a:tableStyleId>
              </a:tblPr>
              <a:tblGrid>
                <a:gridCol w="1401725"/>
              </a:tblGrid>
              <a:tr h="3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Administrator Account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: Integer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Street1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Street2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Zip_Code : varchar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RequestLogin()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requestLogOut()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showFailMessage()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requestAuthentication()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6" name="Google Shape;106;g7932e5f44d_0_77"/>
          <p:cNvCxnSpPr/>
          <p:nvPr/>
        </p:nvCxnSpPr>
        <p:spPr>
          <a:xfrm flipH="1">
            <a:off x="5348225" y="2928638"/>
            <a:ext cx="1010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g7932e5f44d_0_77"/>
          <p:cNvSpPr txBox="1"/>
          <p:nvPr/>
        </p:nvSpPr>
        <p:spPr>
          <a:xfrm>
            <a:off x="5368775" y="2373213"/>
            <a:ext cx="969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7932e5f44d_0_77"/>
          <p:cNvSpPr txBox="1"/>
          <p:nvPr/>
        </p:nvSpPr>
        <p:spPr>
          <a:xfrm>
            <a:off x="3745925" y="97450"/>
            <a:ext cx="4371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 Solution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g7932e5f44d_0_77"/>
          <p:cNvCxnSpPr/>
          <p:nvPr/>
        </p:nvCxnSpPr>
        <p:spPr>
          <a:xfrm>
            <a:off x="5373750" y="4175600"/>
            <a:ext cx="894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g7932e5f44d_0_77"/>
          <p:cNvSpPr txBox="1"/>
          <p:nvPr/>
        </p:nvSpPr>
        <p:spPr>
          <a:xfrm>
            <a:off x="5368775" y="3652425"/>
            <a:ext cx="1346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75" y="82850"/>
            <a:ext cx="7648575" cy="64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375" y="73325"/>
            <a:ext cx="977265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74b75ca52d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5" y="112650"/>
            <a:ext cx="9646460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74b75ca52d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600" y="491975"/>
            <a:ext cx="9772650" cy="6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74b75ca52d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475" y="495300"/>
            <a:ext cx="977265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74b75ca52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00" y="62975"/>
            <a:ext cx="9646460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74b75ca52d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675" y="101075"/>
            <a:ext cx="9772650" cy="69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2019-11-21T20:52:43Z</dcterms:created>
  <dc:creator>Claire Tong</dc:creator>
</cp:coreProperties>
</file>