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kJ8ZqxIs96mII3L1sypXQUKFf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-1384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DonationPlace Solution -Logical ER Diagram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9634330" y="463826"/>
            <a:ext cx="18818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Shape: Primary 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Red: Foreign 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Filled: Not-Null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862" y="1110156"/>
            <a:ext cx="7433641" cy="522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0"/>
            <a:ext cx="6021600" cy="1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DonationPlace Solution Conceptual ER Diagram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049" y="0"/>
            <a:ext cx="52689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2019-11-07T23:52:00Z</dcterms:created>
  <dc:creator>Claire Tong</dc:creator>
</cp:coreProperties>
</file>