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3af42db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3af42db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3af42db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3af42db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3af42d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3af42d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3af42db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3af42db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3af42db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3af42db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eam-3-MarketplaceSolution/DonationPlaceSolu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for User Stories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https://github.com/Team-3-MarketplaceSolution/DonationPlaceSolution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375" y="-1686350"/>
            <a:ext cx="9295125" cy="75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524800" y="43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Change User Info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24800" y="1142775"/>
            <a:ext cx="8520600" cy="341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TouchableOpacity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'react-native'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firebase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"firebase"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"../constants/Colors"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SubmitButton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"../components/SubmitButton"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SignUpScreen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uid: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first_name: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last_name: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street1: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street2: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city: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zip: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errorMessage: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writeUserData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firebase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'Users/'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first_name: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last_name: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street1: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street2: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city: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zip: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"Information Updated!"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errorMessage: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handleUpdate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trim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===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errorMessage: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'Please fill in First Name!'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trim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===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errorMessage: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'Please fill in Last Name!'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writeUserData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componentDidMount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navigation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getParam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'uid'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uid: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firebase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'Users/'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'value'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toJSON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toJSON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autoCapitalize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"none"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"First Name"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 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autoCapitalize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"none"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"Last Name"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autoCapitalize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"none"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"Street1"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street1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autoCapitalize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"none"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"Street2"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street2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autoCapitalize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"none"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"City"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autoCapitalize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"none"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"State"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autoCapitalize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"none"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"ZipCode"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SubmitButton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handleUpdate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SubmitButton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LinksScreen.navigationOptions = 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    title: 'Links',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};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container: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flex: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justifyContent: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alignItems: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marginTop: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width: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"80%"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backgroundColor: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borderRadius: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height: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alignItems: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justifyContent: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textInput: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borderBottomColor: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"#8A8F9E"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width: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'80%'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borderBottomWidth: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hairlineWidth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height: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fontSize: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"#161F3D"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marginTop: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Create Donation list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AppRegistry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'react-native'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'native-base'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GenerateForm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'react-native-form-builder'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wrapper: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flex: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marginTop: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submitButton: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paddingHorizontal: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paddingTop: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fields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'Shirts'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'Shirts'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'pants'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'Pants'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'jackets'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'Jackets'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'sweaters'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'Sweaters'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'inHonorOf'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'Donate in Honor of Someone?'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formValues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getValues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'FORM VALUES'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formValues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wrapper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GenerateForm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fields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fields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submitButton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onPress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getValues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Create List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AppRegistry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registerComponent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'FormGenerator'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Donation In Honor Of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AppRegistry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'react-native'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'native-base'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GenerateForm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'react-native-form-builder'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wrapper: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flex: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marginTop: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submitButton: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paddingHorizontal: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paddingTop: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'inHonorOf'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'Donate in Honor of Someone?'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formValues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getValues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'FORM VALUES'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formValues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wrapper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GenerateForm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fields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fields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submitButton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onPress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getValues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Create List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AppRegistry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registerComponent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'FormGenerator'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FormGenerator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