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m2rpq+xXLvL8mOBYOzApKI8d8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cb171a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cb171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002462" y="224094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Application: DonationPlace  Solution</a:t>
            </a:r>
            <a:br>
              <a:rPr b="1" lang="en-US" sz="1800"/>
            </a:br>
            <a:r>
              <a:rPr b="1" lang="en-US" sz="1800"/>
              <a:t>Type: Application Architecture</a:t>
            </a:r>
            <a:br>
              <a:rPr b="1" lang="en-US" sz="1800"/>
            </a:br>
            <a:r>
              <a:rPr b="1" lang="en-US" sz="1800"/>
              <a:t>View: Logical View</a:t>
            </a:r>
            <a:br>
              <a:rPr b="1" lang="en-US" sz="1800"/>
            </a:br>
            <a:r>
              <a:rPr b="1" lang="en-US" sz="1800"/>
              <a:t>Style: Layered Architecture Pattern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20" y="5147873"/>
            <a:ext cx="486492" cy="9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72" y="37966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72" y="2445519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8" name="Google Shape;98;p1"/>
          <p:cNvSpPr/>
          <p:nvPr/>
        </p:nvSpPr>
        <p:spPr>
          <a:xfrm>
            <a:off x="1618511" y="2536646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618511" y="379638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618511" y="521632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998514" y="237153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972218" y="423276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698080" y="497099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Activities 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714043" y="411220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714043" y="3228703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698080" y="237626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698080" y="5817300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9269513" y="2338977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280294" y="3227957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9268525" y="411220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280293" y="4945316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9280293" y="576751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React-Native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596738" y="1920217"/>
            <a:ext cx="2412900" cy="45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338170" y="2075199"/>
            <a:ext cx="2412900" cy="45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079601" y="1923699"/>
            <a:ext cx="2412900" cy="45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 flipH="1" rot="10800000">
            <a:off x="3253968" y="4101402"/>
            <a:ext cx="416700" cy="1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3293613" y="5508946"/>
            <a:ext cx="291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p1"/>
          <p:cNvCxnSpPr>
            <a:stCxn id="87" idx="3"/>
            <a:endCxn id="98" idx="1"/>
          </p:cNvCxnSpPr>
          <p:nvPr/>
        </p:nvCxnSpPr>
        <p:spPr>
          <a:xfrm flipH="1" rot="10800000">
            <a:off x="1213011" y="2818538"/>
            <a:ext cx="405600" cy="11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2" name="Google Shape;122;p1"/>
          <p:cNvCxnSpPr/>
          <p:nvPr/>
        </p:nvCxnSpPr>
        <p:spPr>
          <a:xfrm flipH="1" rot="10800000">
            <a:off x="1229738" y="5534628"/>
            <a:ext cx="405500" cy="11317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3" name="Google Shape;123;p1"/>
          <p:cNvCxnSpPr/>
          <p:nvPr/>
        </p:nvCxnSpPr>
        <p:spPr>
          <a:xfrm flipH="1" rot="10800000">
            <a:off x="1158837" y="4119605"/>
            <a:ext cx="405500" cy="11317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341127" y="4619400"/>
            <a:ext cx="17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46875" y="5978675"/>
            <a:ext cx="2807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 / Non-Profit + Gov’t Organizations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940111" y="322790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.png"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84" y="1530926"/>
            <a:ext cx="10169749" cy="516519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4615955" y="224100"/>
            <a:ext cx="45240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DonationPlace Solution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050" y="128588"/>
            <a:ext cx="9867900" cy="6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6ecb171a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75"/>
            <a:ext cx="12192001" cy="67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6ecb171a06_0_0"/>
          <p:cNvSpPr txBox="1"/>
          <p:nvPr/>
        </p:nvSpPr>
        <p:spPr>
          <a:xfrm>
            <a:off x="52350" y="0"/>
            <a:ext cx="3219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DonationPlace  Solution</a:t>
            </a:r>
            <a:b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Physical View</a:t>
            </a:r>
            <a:b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Physical Architecture Pattern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2019-04-11T21:33:32Z</dcterms:created>
  <dc:creator>Microsoft Office User</dc:creator>
</cp:coreProperties>
</file>