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QthXXfZ+Mvxk6CTk4nWUisDc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-13845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DonationPlace Solution -Logical ER Diagram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9634330" y="463826"/>
            <a:ext cx="18818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Shape: 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Red: Foreign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Filled: Not-Null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00" y="1187105"/>
            <a:ext cx="7593065" cy="536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60216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DonationPlace Solution Conceptual ER Diagram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77" y="0"/>
            <a:ext cx="821892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2019-11-07T23:52:00Z</dcterms:created>
  <dc:creator>Claire Tong</dc:creator>
</cp:coreProperties>
</file>