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hk4E9hWgPoV1kzq8nP7GTXsO8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6E118E-4799-407C-80D6-05819080F424}">
  <a:tblStyle styleId="{BF6E118E-4799-407C-80D6-05819080F4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32e5f44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7932e5f44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2e5f4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7932e5f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4b75ca5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74b75ca5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cfd3b79a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cfd3b79a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cfd3b79a_5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cfd3b79a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932e5f44d_0_77"/>
          <p:cNvSpPr txBox="1"/>
          <p:nvPr/>
        </p:nvSpPr>
        <p:spPr>
          <a:xfrm>
            <a:off x="0" y="0"/>
            <a:ext cx="2585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odify </a:t>
            </a:r>
            <a:r>
              <a:rPr b="1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Administrator </a:t>
            </a: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Account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a/n 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Administrator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,Account,Data Analyst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would like to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an option to modify my account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g7932e5f44d_0_77"/>
          <p:cNvGraphicFramePr/>
          <p:nvPr/>
        </p:nvGraphicFramePr>
        <p:xfrm>
          <a:off x="6358625" y="12891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{BF6E118E-4799-407C-80D6-05819080F424}</a:tableStyleId>
              </a:tblPr>
              <a:tblGrid>
                <a:gridCol w="1805775"/>
              </a:tblGrid>
              <a:tr h="31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 Page</a:t>
                      </a:r>
                      <a:r>
                        <a:rPr lang="en-US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Instruction: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Activities board: List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OrganizationDescription: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Mofication(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showActivity()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g7932e5f44d_0_77"/>
          <p:cNvGraphicFramePr/>
          <p:nvPr/>
        </p:nvGraphicFramePr>
        <p:xfrm>
          <a:off x="3946500" y="12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{BF6E118E-4799-407C-80D6-05819080F424}</a:tableStyleId>
              </a:tblPr>
              <a:tblGrid>
                <a:gridCol w="1401725"/>
              </a:tblGrid>
              <a:tr h="30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 Account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: Integer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First_name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Last_name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Street1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Street2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State: varchar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Zip_Code : varchar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RequestLogin()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requestLogOut()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showFailMessage()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requestAuthentication()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Google Shape;87;g7932e5f44d_0_77"/>
          <p:cNvCxnSpPr/>
          <p:nvPr/>
        </p:nvCxnSpPr>
        <p:spPr>
          <a:xfrm flipH="1">
            <a:off x="5348225" y="2928638"/>
            <a:ext cx="1010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g7932e5f44d_0_77"/>
          <p:cNvSpPr txBox="1"/>
          <p:nvPr/>
        </p:nvSpPr>
        <p:spPr>
          <a:xfrm>
            <a:off x="5368775" y="2373213"/>
            <a:ext cx="969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7932e5f44d_0_77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g7932e5f44d_0_77"/>
          <p:cNvCxnSpPr/>
          <p:nvPr/>
        </p:nvCxnSpPr>
        <p:spPr>
          <a:xfrm>
            <a:off x="5373750" y="4175600"/>
            <a:ext cx="894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g7932e5f44d_0_77"/>
          <p:cNvSpPr txBox="1"/>
          <p:nvPr/>
        </p:nvSpPr>
        <p:spPr>
          <a:xfrm>
            <a:off x="5368775" y="3652425"/>
            <a:ext cx="13461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32e5f44d_0_0"/>
          <p:cNvSpPr txBox="1"/>
          <p:nvPr/>
        </p:nvSpPr>
        <p:spPr>
          <a:xfrm>
            <a:off x="0" y="0"/>
            <a:ext cx="2585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6.1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Verify Donation Items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a/an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Administrator, I would like to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verify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the quality and quantity of items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7932e5f44d_0_0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g7932e5f44d_0_0"/>
          <p:cNvGraphicFramePr/>
          <p:nvPr/>
        </p:nvGraphicFramePr>
        <p:xfrm>
          <a:off x="5028838" y="1231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{BF6E118E-4799-407C-80D6-05819080F424}</a:tableStyleId>
              </a:tblPr>
              <a:tblGrid>
                <a:gridCol w="1805775"/>
              </a:tblGrid>
              <a:tr h="23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Verify Donation List</a:t>
                      </a:r>
                      <a:r>
                        <a:rPr lang="en-US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List Verification: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DonationList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verification</a:t>
                      </a: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equestAuthentication()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b75ca52d_0_8"/>
          <p:cNvSpPr txBox="1"/>
          <p:nvPr/>
        </p:nvSpPr>
        <p:spPr>
          <a:xfrm>
            <a:off x="0" y="0"/>
            <a:ext cx="2585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6.2 </a:t>
            </a:r>
            <a:r>
              <a:rPr b="1" lang="en-US" sz="1200">
                <a:solidFill>
                  <a:schemeClr val="dk1"/>
                </a:solidFill>
                <a:highlight>
                  <a:srgbClr val="FFFFFF"/>
                </a:highlight>
              </a:rPr>
              <a:t>Generate Donation Value Estimate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a/an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Administrator </a:t>
            </a:r>
            <a:r>
              <a:rPr b="0" i="0" lang="en-US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want to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manually update the donation value whenever I log in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74b75ca52d_0_8"/>
          <p:cNvSpPr txBox="1"/>
          <p:nvPr/>
        </p:nvSpPr>
        <p:spPr>
          <a:xfrm>
            <a:off x="3745925" y="97450"/>
            <a:ext cx="4371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Donation Solution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Diagram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74b75ca52d_0_8"/>
          <p:cNvGraphicFramePr/>
          <p:nvPr/>
        </p:nvGraphicFramePr>
        <p:xfrm>
          <a:off x="4916300" y="1166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{BF6E118E-4799-407C-80D6-05819080F424}</a:tableStyleId>
              </a:tblPr>
              <a:tblGrid>
                <a:gridCol w="1805775"/>
              </a:tblGrid>
              <a:tr h="31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and Evaluation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DonationListVerification: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DonationValue: Float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OrganizationDescription: String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LoadInformationFromDB()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ShowOrganizationDescription()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requestAuthentication()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Authenticate()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showActivity()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g74b75ca52d_0_8"/>
          <p:cNvSpPr txBox="1"/>
          <p:nvPr/>
        </p:nvSpPr>
        <p:spPr>
          <a:xfrm>
            <a:off x="6983538" y="2191663"/>
            <a:ext cx="969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2325"/>
            <a:ext cx="12191999" cy="69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76cfd3b79a_5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76cfd3b79a_5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25"/>
            <a:ext cx="12192001" cy="68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2019-11-21T20:52:43Z</dcterms:created>
  <dc:creator>Claire Tong</dc:creator>
</cp:coreProperties>
</file>