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GttBmiOEx/eZXwqXNqEOhfjI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e6db58e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72e6db58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DonationPlace Solution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4. Help Desk &amp; Module 5. Administrator Account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25463" y="1936350"/>
            <a:ext cx="2178300" cy="635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4.2 Contact Information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25475" y="2675650"/>
            <a:ext cx="2178300" cy="635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5.1 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900">
                <a:solidFill>
                  <a:schemeClr val="dk1"/>
                </a:solidFill>
              </a:rPr>
              <a:t>dministrator Account     Sign-In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"/>
          <p:cNvCxnSpPr>
            <a:stCxn id="59" idx="1"/>
            <a:endCxn id="57" idx="6"/>
          </p:cNvCxnSpPr>
          <p:nvPr/>
        </p:nvCxnSpPr>
        <p:spPr>
          <a:xfrm flipH="1">
            <a:off x="5303725" y="350200"/>
            <a:ext cx="2853000" cy="26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2"/>
          <p:cNvCxnSpPr>
            <a:stCxn id="59" idx="1"/>
            <a:endCxn id="61" idx="6"/>
          </p:cNvCxnSpPr>
          <p:nvPr/>
        </p:nvCxnSpPr>
        <p:spPr>
          <a:xfrm flipH="1">
            <a:off x="5303725" y="350200"/>
            <a:ext cx="2853000" cy="105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p2"/>
          <p:cNvSpPr txBox="1"/>
          <p:nvPr/>
        </p:nvSpPr>
        <p:spPr>
          <a:xfrm>
            <a:off x="7559275" y="753900"/>
            <a:ext cx="1589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"/>
          <p:cNvCxnSpPr>
            <a:stCxn id="64" idx="3"/>
            <a:endCxn id="61" idx="2"/>
          </p:cNvCxnSpPr>
          <p:nvPr/>
        </p:nvCxnSpPr>
        <p:spPr>
          <a:xfrm flipH="1" rot="10800000">
            <a:off x="1227025" y="1410024"/>
            <a:ext cx="18984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6725" y="0"/>
            <a:ext cx="394200" cy="7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269125" y="1868325"/>
            <a:ext cx="152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25" y="1165824"/>
            <a:ext cx="394200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2152625" y="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3125475" y="1092188"/>
            <a:ext cx="2178300" cy="635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4.1 Leave Message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>
            <a:stCxn id="64" idx="3"/>
            <a:endCxn id="56" idx="2"/>
          </p:cNvCxnSpPr>
          <p:nvPr/>
        </p:nvCxnSpPr>
        <p:spPr>
          <a:xfrm>
            <a:off x="1227025" y="1483524"/>
            <a:ext cx="1898400" cy="7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6725" y="1027202"/>
            <a:ext cx="394200" cy="7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7790575" y="1752625"/>
            <a:ext cx="1228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Profit Organization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>
            <a:stCxn id="68" idx="1"/>
            <a:endCxn id="56" idx="6"/>
          </p:cNvCxnSpPr>
          <p:nvPr/>
        </p:nvCxnSpPr>
        <p:spPr>
          <a:xfrm flipH="1">
            <a:off x="5303725" y="1377402"/>
            <a:ext cx="2853000" cy="87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575" y="2222502"/>
            <a:ext cx="394200" cy="7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7461300" y="2922900"/>
            <a:ext cx="1682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>
            <a:stCxn id="71" idx="1"/>
            <a:endCxn id="56" idx="6"/>
          </p:cNvCxnSpPr>
          <p:nvPr/>
        </p:nvCxnSpPr>
        <p:spPr>
          <a:xfrm rot="10800000">
            <a:off x="5303875" y="2254102"/>
            <a:ext cx="2903700" cy="31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 txBox="1"/>
          <p:nvPr/>
        </p:nvSpPr>
        <p:spPr>
          <a:xfrm>
            <a:off x="3809825" y="558300"/>
            <a:ext cx="1228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Help Desk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0" y="2247488"/>
            <a:ext cx="394200" cy="5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75" y="3251075"/>
            <a:ext cx="394200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491025" y="2762238"/>
            <a:ext cx="12282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Government Agencies</a:t>
            </a:r>
            <a:endParaRPr sz="1000"/>
          </a:p>
        </p:txBody>
      </p:sp>
      <p:sp>
        <p:nvSpPr>
          <p:cNvPr id="78" name="Google Shape;78;p2"/>
          <p:cNvSpPr txBox="1"/>
          <p:nvPr/>
        </p:nvSpPr>
        <p:spPr>
          <a:xfrm>
            <a:off x="429975" y="3809725"/>
            <a:ext cx="1350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/>
              <a:t>elivery Systems</a:t>
            </a:r>
            <a:endParaRPr sz="1000"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6725" y="3246748"/>
            <a:ext cx="394200" cy="7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7739725" y="3952700"/>
            <a:ext cx="1228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Financial</a:t>
            </a:r>
            <a:r>
              <a:rPr lang="en" sz="1000"/>
              <a:t> Manager</a:t>
            </a:r>
            <a:endParaRPr sz="1000"/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0" y="4166200"/>
            <a:ext cx="394200" cy="63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2"/>
          <p:cNvCxnSpPr/>
          <p:nvPr/>
        </p:nvCxnSpPr>
        <p:spPr>
          <a:xfrm flipH="1" rot="10800000">
            <a:off x="1095400" y="1510063"/>
            <a:ext cx="1968600" cy="111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2"/>
          <p:cNvCxnSpPr>
            <a:endCxn id="56" idx="2"/>
          </p:cNvCxnSpPr>
          <p:nvPr/>
        </p:nvCxnSpPr>
        <p:spPr>
          <a:xfrm flipH="1" rot="10800000">
            <a:off x="1066563" y="2254050"/>
            <a:ext cx="2058900" cy="3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2"/>
          <p:cNvSpPr txBox="1"/>
          <p:nvPr/>
        </p:nvSpPr>
        <p:spPr>
          <a:xfrm>
            <a:off x="429975" y="4801600"/>
            <a:ext cx="17352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Support</a:t>
            </a:r>
            <a:endParaRPr sz="1000"/>
          </a:p>
        </p:txBody>
      </p:sp>
      <p:cxnSp>
        <p:nvCxnSpPr>
          <p:cNvPr id="85" name="Google Shape;85;p2"/>
          <p:cNvCxnSpPr>
            <a:stCxn id="81" idx="3"/>
            <a:endCxn id="61" idx="2"/>
          </p:cNvCxnSpPr>
          <p:nvPr/>
        </p:nvCxnSpPr>
        <p:spPr>
          <a:xfrm flipH="1" rot="10800000">
            <a:off x="1156800" y="1409800"/>
            <a:ext cx="1968600" cy="30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2"/>
          <p:cNvCxnSpPr>
            <a:stCxn id="76" idx="3"/>
            <a:endCxn id="56" idx="2"/>
          </p:cNvCxnSpPr>
          <p:nvPr/>
        </p:nvCxnSpPr>
        <p:spPr>
          <a:xfrm flipH="1" rot="10800000">
            <a:off x="1226975" y="2254175"/>
            <a:ext cx="1898400" cy="13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2"/>
          <p:cNvCxnSpPr>
            <a:endCxn id="56" idx="6"/>
          </p:cNvCxnSpPr>
          <p:nvPr/>
        </p:nvCxnSpPr>
        <p:spPr>
          <a:xfrm rot="10800000">
            <a:off x="5303763" y="2254050"/>
            <a:ext cx="2853000" cy="13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2"/>
          <p:cNvSpPr txBox="1"/>
          <p:nvPr/>
        </p:nvSpPr>
        <p:spPr>
          <a:xfrm>
            <a:off x="2496600" y="4545300"/>
            <a:ext cx="13986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Iteration 3</a:t>
            </a:r>
            <a:endParaRPr sz="1000"/>
          </a:p>
        </p:txBody>
      </p:sp>
      <p:sp>
        <p:nvSpPr>
          <p:cNvPr id="89" name="Google Shape;89;p2"/>
          <p:cNvSpPr txBox="1"/>
          <p:nvPr/>
        </p:nvSpPr>
        <p:spPr>
          <a:xfrm>
            <a:off x="2277000" y="4623375"/>
            <a:ext cx="219600" cy="13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e6db58ea_0_22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DonationPlace Solution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5.Administrator Account 6. Validation and Evaluation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72e6db58ea_0_22"/>
          <p:cNvSpPr/>
          <p:nvPr/>
        </p:nvSpPr>
        <p:spPr>
          <a:xfrm>
            <a:off x="3125463" y="1936350"/>
            <a:ext cx="2178300" cy="6354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6.1 Verify Donation Items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2e6db58ea_0_22"/>
          <p:cNvSpPr/>
          <p:nvPr/>
        </p:nvSpPr>
        <p:spPr>
          <a:xfrm>
            <a:off x="3125475" y="2675650"/>
            <a:ext cx="2178300" cy="6354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6.2 Generate Donation Value Estimate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g72e6db58ea_0_22"/>
          <p:cNvCxnSpPr>
            <a:stCxn id="98" idx="3"/>
            <a:endCxn id="95" idx="2"/>
          </p:cNvCxnSpPr>
          <p:nvPr/>
        </p:nvCxnSpPr>
        <p:spPr>
          <a:xfrm flipH="1" rot="10800000">
            <a:off x="632449" y="2254000"/>
            <a:ext cx="2493000" cy="25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g72e6db58ea_0_22"/>
          <p:cNvCxnSpPr>
            <a:stCxn id="98" idx="3"/>
            <a:endCxn id="100" idx="2"/>
          </p:cNvCxnSpPr>
          <p:nvPr/>
        </p:nvCxnSpPr>
        <p:spPr>
          <a:xfrm flipH="1" rot="10800000">
            <a:off x="632449" y="1409800"/>
            <a:ext cx="2493000" cy="109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g72e6db58ea_0_22"/>
          <p:cNvSpPr txBox="1"/>
          <p:nvPr/>
        </p:nvSpPr>
        <p:spPr>
          <a:xfrm>
            <a:off x="-331450" y="2921950"/>
            <a:ext cx="1589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72e6db58e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00" y="2089450"/>
            <a:ext cx="468549" cy="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72e6db58ea_0_22"/>
          <p:cNvSpPr txBox="1"/>
          <p:nvPr/>
        </p:nvSpPr>
        <p:spPr>
          <a:xfrm>
            <a:off x="2152625" y="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72e6db58ea_0_22"/>
          <p:cNvSpPr/>
          <p:nvPr/>
        </p:nvSpPr>
        <p:spPr>
          <a:xfrm>
            <a:off x="3125475" y="1092188"/>
            <a:ext cx="2178300" cy="6354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5.2 Modify Administrator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2e6db58ea_0_22"/>
          <p:cNvSpPr txBox="1"/>
          <p:nvPr/>
        </p:nvSpPr>
        <p:spPr>
          <a:xfrm>
            <a:off x="3363500" y="558300"/>
            <a:ext cx="2230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Validation and </a:t>
            </a:r>
            <a:r>
              <a:rPr lang="en"/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g72e6db58ea_0_22"/>
          <p:cNvCxnSpPr>
            <a:stCxn id="98" idx="3"/>
            <a:endCxn id="96" idx="2"/>
          </p:cNvCxnSpPr>
          <p:nvPr/>
        </p:nvCxnSpPr>
        <p:spPr>
          <a:xfrm>
            <a:off x="632449" y="2505700"/>
            <a:ext cx="2493000" cy="4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g72e6db58e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0025" y="376500"/>
            <a:ext cx="394200" cy="8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2e6db58e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0025" y="2155500"/>
            <a:ext cx="394200" cy="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72e6db58ea_0_22"/>
          <p:cNvSpPr txBox="1"/>
          <p:nvPr/>
        </p:nvSpPr>
        <p:spPr>
          <a:xfrm>
            <a:off x="7991450" y="1309600"/>
            <a:ext cx="1006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</a:t>
            </a:r>
            <a:endParaRPr/>
          </a:p>
        </p:txBody>
      </p:sp>
      <p:sp>
        <p:nvSpPr>
          <p:cNvPr id="108" name="Google Shape;108;g72e6db58ea_0_22"/>
          <p:cNvSpPr txBox="1"/>
          <p:nvPr/>
        </p:nvSpPr>
        <p:spPr>
          <a:xfrm>
            <a:off x="7868700" y="3089575"/>
            <a:ext cx="1129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Accountant</a:t>
            </a:r>
            <a:endParaRPr/>
          </a:p>
        </p:txBody>
      </p:sp>
      <p:cxnSp>
        <p:nvCxnSpPr>
          <p:cNvPr id="109" name="Google Shape;109;g72e6db58ea_0_22"/>
          <p:cNvCxnSpPr>
            <a:endCxn id="100" idx="6"/>
          </p:cNvCxnSpPr>
          <p:nvPr/>
        </p:nvCxnSpPr>
        <p:spPr>
          <a:xfrm flipH="1">
            <a:off x="5303775" y="792788"/>
            <a:ext cx="2956200" cy="6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72e6db58ea_0_22"/>
          <p:cNvCxnSpPr>
            <a:stCxn id="106" idx="1"/>
            <a:endCxn id="100" idx="6"/>
          </p:cNvCxnSpPr>
          <p:nvPr/>
        </p:nvCxnSpPr>
        <p:spPr>
          <a:xfrm rot="10800000">
            <a:off x="5303825" y="1409850"/>
            <a:ext cx="2956200" cy="116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g72e6db58ea_0_22"/>
          <p:cNvSpPr txBox="1"/>
          <p:nvPr/>
        </p:nvSpPr>
        <p:spPr>
          <a:xfrm>
            <a:off x="2300125" y="4322850"/>
            <a:ext cx="1398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Iteration 4</a:t>
            </a:r>
            <a:endParaRPr sz="1000"/>
          </a:p>
        </p:txBody>
      </p:sp>
      <p:sp>
        <p:nvSpPr>
          <p:cNvPr id="112" name="Google Shape;112;g72e6db58ea_0_22"/>
          <p:cNvSpPr txBox="1"/>
          <p:nvPr/>
        </p:nvSpPr>
        <p:spPr>
          <a:xfrm>
            <a:off x="2034325" y="4433000"/>
            <a:ext cx="265800" cy="184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