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0587-BC58-4B84-B6A7-4137B82D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80C73-7038-4C75-A7DE-B336FD02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7F4C-986E-4282-A792-5653C30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614B-C31A-4599-8828-20A29DC1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5031-E0BC-42A3-AC48-1C80CB4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2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E6EF-7A82-4185-B5E3-74A3E939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5C9D5-5C6B-4843-A3F8-C6E14D31E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509E9-01B8-4880-AD3C-3AF5D2C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485B-235C-40A0-B103-BABDEDB2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339D-F537-4A2E-811A-4AB9048B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F7075-AD1F-4D86-87F9-24015E27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8E38E-1C6F-4BD6-BC89-E63E0AAB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C139F-DCD7-4875-81BA-019931B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A008-B597-4466-9E12-72D1C4DE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2EBC-F19A-418A-8414-B440DA99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CD80-281B-4830-BD8E-50618F07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4E8D-1321-4BB8-A2EE-D3AACAC2C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4831-5320-4637-B45B-7F5FDF70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368B-5460-416A-A252-D1033CF5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498D-3FC9-44D2-8618-397D8100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C8C1-2516-4BB8-8436-C09FA69B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A023-4429-4E49-8C69-C1434611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ABBA-BA2B-4DA1-8689-27E11DE0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9515-25F1-4747-ADA7-1E4F2061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5951-1EF5-4CE1-A267-249786EC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E34C-1B92-445D-9196-7571E5DD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F97E-BDEE-4E88-B17E-B84E47EBC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2C33D-E714-4976-B026-75AF4942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3BF6-DD99-4E70-8C58-FEECF8A3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75AA5-EE7B-487B-8E78-6D3C7A69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A292D-6E37-49ED-97AD-1780C657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C9D6-A8B3-4420-914B-BC77CF7F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586C0-64F0-4F87-BC58-51DE79BF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1802D-0CE0-4D1F-B849-E319AB934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338CC-AB00-4F9A-B8F6-A0C1696A0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8B44-9A1C-4F1B-B20D-1875C6A07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F6FF1-5402-47BC-B103-E503457A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64D0-73CA-4618-A500-CE1EFFB7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FE6D8-116A-4E2C-9FA0-587D4ADA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8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D39B-2F64-4142-BFE5-7CA3FE3D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AABC9-152A-492A-9262-A12B43E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C41F8-CC81-49F8-B12C-AEBAAC93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04426-AA07-4A29-84B7-36A2FC5A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9BEA3-F6AC-4C36-9DFB-C93B01CC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19886-B514-42E6-9CF4-6750A3B2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AE771-8706-4126-A15E-09B6F8C3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6F38-78D1-4D4D-9616-A316C218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D81B-9ABA-4B1C-A8B9-BB7FE3B1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42A70-92A1-4A1B-B16B-EA54FF354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80804-5EAC-4313-BB4B-1A64B41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D117-98A4-477D-9E6F-D30D2576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8C7E-3934-4C0C-925D-776CA7B1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F64F-604B-4C1D-8DE2-D538CA82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3D6C1-ECD1-4ED2-BCEC-80B423305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5B46A-EF69-44D3-AD7C-EB134C95A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1C3FE-D497-47C7-8312-6258120D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28DA6-AFA9-4F05-8B9F-AE40F684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F1E90-67FF-4FC8-8988-8E17701A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290D7-0E33-4B4A-B5C4-824452C3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7E50B-111F-4A3B-96F4-81FD8CE9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8EDD-EC5D-46C3-95CD-65696E55D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E1BE-A4DA-480E-A58C-24FA106C1930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403BF-EE06-4C65-8EFE-56D31A13B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BBE3-B6FC-41FB-8361-DF31B8B03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C115-D7DC-4275-A524-F79EBF0A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D923A52-D89D-4AD8-8A3F-684DBF3A1B6B}"/>
              </a:ext>
            </a:extLst>
          </p:cNvPr>
          <p:cNvSpPr/>
          <p:nvPr/>
        </p:nvSpPr>
        <p:spPr>
          <a:xfrm>
            <a:off x="1954636" y="1510018"/>
            <a:ext cx="8086987" cy="5100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AE2D62-E28F-47C8-A394-EE4AB012FFC4}"/>
              </a:ext>
            </a:extLst>
          </p:cNvPr>
          <p:cNvSpPr/>
          <p:nvPr/>
        </p:nvSpPr>
        <p:spPr>
          <a:xfrm>
            <a:off x="6241640" y="4043493"/>
            <a:ext cx="830279" cy="213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B13A1-C3AC-48DD-A6B9-7E59037FF9B3}"/>
              </a:ext>
            </a:extLst>
          </p:cNvPr>
          <p:cNvSpPr/>
          <p:nvPr/>
        </p:nvSpPr>
        <p:spPr>
          <a:xfrm>
            <a:off x="4395833" y="3481431"/>
            <a:ext cx="1426128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 Left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04EEB-5016-462C-A3B8-931BEDF1953D}"/>
              </a:ext>
            </a:extLst>
          </p:cNvPr>
          <p:cNvSpPr/>
          <p:nvPr/>
        </p:nvSpPr>
        <p:spPr>
          <a:xfrm>
            <a:off x="4395833" y="4043493"/>
            <a:ext cx="1426128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 Left (3)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6D9ED-1495-4C40-ACA3-BC4121EA00FE}"/>
              </a:ext>
            </a:extLst>
          </p:cNvPr>
          <p:cNvSpPr/>
          <p:nvPr/>
        </p:nvSpPr>
        <p:spPr>
          <a:xfrm>
            <a:off x="7810151" y="4043493"/>
            <a:ext cx="1426128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 right (2) </a:t>
            </a:r>
            <a:r>
              <a:rPr lang="en-US" sz="1600" dirty="0">
                <a:solidFill>
                  <a:schemeClr val="tx1"/>
                </a:solidFill>
              </a:rPr>
              <a:t>(encoder)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37A5D-841F-44D2-8C39-0A642D3B2643}"/>
              </a:ext>
            </a:extLst>
          </p:cNvPr>
          <p:cNvSpPr/>
          <p:nvPr/>
        </p:nvSpPr>
        <p:spPr>
          <a:xfrm>
            <a:off x="7810151" y="5301842"/>
            <a:ext cx="1426128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Drive right (4)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DA5DF-DFE7-423D-91BD-F297E2A11DDB}"/>
              </a:ext>
            </a:extLst>
          </p:cNvPr>
          <p:cNvSpPr/>
          <p:nvPr/>
        </p:nvSpPr>
        <p:spPr>
          <a:xfrm>
            <a:off x="7810151" y="5805182"/>
            <a:ext cx="1426128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Spare(7)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148DC-A6E5-42C7-BB8C-7BF8F41D73EE}"/>
              </a:ext>
            </a:extLst>
          </p:cNvPr>
          <p:cNvSpPr/>
          <p:nvPr/>
        </p:nvSpPr>
        <p:spPr>
          <a:xfrm>
            <a:off x="4569205" y="5301842"/>
            <a:ext cx="1426128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Lift (6)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1FCFD-0DA8-4DF7-BE4B-DDAD23BD566F}"/>
              </a:ext>
            </a:extLst>
          </p:cNvPr>
          <p:cNvSpPr/>
          <p:nvPr/>
        </p:nvSpPr>
        <p:spPr>
          <a:xfrm>
            <a:off x="4569205" y="5805182"/>
            <a:ext cx="1426128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Lift (9)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limits+analog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3576E-321B-435D-AF33-6ABD6D747DEC}"/>
              </a:ext>
            </a:extLst>
          </p:cNvPr>
          <p:cNvSpPr/>
          <p:nvPr/>
        </p:nvSpPr>
        <p:spPr>
          <a:xfrm>
            <a:off x="2622845" y="5301842"/>
            <a:ext cx="1426128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Arm (5)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(limits)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08463-DF49-4BB5-A7AF-13AE79692CC5}"/>
              </a:ext>
            </a:extLst>
          </p:cNvPr>
          <p:cNvSpPr/>
          <p:nvPr/>
        </p:nvSpPr>
        <p:spPr>
          <a:xfrm>
            <a:off x="2622845" y="5813571"/>
            <a:ext cx="1426128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Van-door (8)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(limits)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B6F71-C162-45D0-814B-1BCDAF5716DF}"/>
              </a:ext>
            </a:extLst>
          </p:cNvPr>
          <p:cNvSpPr txBox="1"/>
          <p:nvPr/>
        </p:nvSpPr>
        <p:spPr>
          <a:xfrm>
            <a:off x="5821961" y="1510018"/>
            <a:ext cx="159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53068E9-4065-4233-ADF9-281CECF9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Talon SRX locations</a:t>
            </a:r>
          </a:p>
        </p:txBody>
      </p:sp>
    </p:spTree>
    <p:extLst>
      <p:ext uri="{BB962C8B-B14F-4D97-AF65-F5344CB8AC3E}">
        <p14:creationId xmlns:p14="http://schemas.microsoft.com/office/powerpoint/2010/main" val="28913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CC76-8300-4C5C-A849-232C939D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switches/buttons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1F4E8-E454-4FED-8D20-4AB44434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24405"/>
              </p:ext>
            </p:extLst>
          </p:nvPr>
        </p:nvGraphicFramePr>
        <p:xfrm>
          <a:off x="1746774" y="1835402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4153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03480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8401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Arduino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button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7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4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Grabber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Grabber pneumatics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9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Electromagnet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4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8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3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B0F2-BE56-4973-89D1-F7B45B0D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 fuses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D01DE-2B0C-47F0-BB81-45F1D153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71962" y="1213825"/>
            <a:ext cx="3648075" cy="570547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E7783E-EB89-471C-B755-32AF5483A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6785"/>
              </p:ext>
            </p:extLst>
          </p:nvPr>
        </p:nvGraphicFramePr>
        <p:xfrm>
          <a:off x="7920037" y="1680954"/>
          <a:ext cx="2330275" cy="419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75">
                  <a:extLst>
                    <a:ext uri="{9D8B030D-6E8A-4147-A177-3AD203B41FA5}">
                      <a16:colId xmlns:a16="http://schemas.microsoft.com/office/drawing/2014/main" val="1354764722"/>
                    </a:ext>
                  </a:extLst>
                </a:gridCol>
              </a:tblGrid>
              <a:tr h="5015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1507"/>
                  </a:ext>
                </a:extLst>
              </a:tr>
              <a:tr h="435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27356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67478"/>
                  </a:ext>
                </a:extLst>
              </a:tr>
              <a:tr h="4414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47982"/>
                  </a:ext>
                </a:extLst>
              </a:tr>
              <a:tr h="574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Drive Left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41497"/>
                  </a:ext>
                </a:extLst>
              </a:tr>
              <a:tr h="566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Drive Left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92580"/>
                  </a:ext>
                </a:extLst>
              </a:tr>
              <a:tr h="625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Drive Right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11787"/>
                  </a:ext>
                </a:extLst>
              </a:tr>
              <a:tr h="612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Drive Right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377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AA25F0-51ED-417B-BF98-C6D76C233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13446"/>
              </p:ext>
            </p:extLst>
          </p:nvPr>
        </p:nvGraphicFramePr>
        <p:xfrm>
          <a:off x="1941687" y="1581631"/>
          <a:ext cx="2330275" cy="439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275">
                  <a:extLst>
                    <a:ext uri="{9D8B030D-6E8A-4147-A177-3AD203B41FA5}">
                      <a16:colId xmlns:a16="http://schemas.microsoft.com/office/drawing/2014/main" val="1354764722"/>
                    </a:ext>
                  </a:extLst>
                </a:gridCol>
              </a:tblGrid>
              <a:tr h="50151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1507"/>
                  </a:ext>
                </a:extLst>
              </a:tr>
              <a:tr h="43519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27356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Arm (20A)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67478"/>
                  </a:ext>
                </a:extLst>
              </a:tr>
              <a:tr h="4414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Electromagnet (5A)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47982"/>
                  </a:ext>
                </a:extLst>
              </a:tr>
              <a:tr h="5746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Lift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41497"/>
                  </a:ext>
                </a:extLst>
              </a:tr>
              <a:tr h="56636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Lift 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92580"/>
                  </a:ext>
                </a:extLst>
              </a:tr>
              <a:tr h="62535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Van door motor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11787"/>
                  </a:ext>
                </a:extLst>
              </a:tr>
              <a:tr h="6123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Winch (PWM)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3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48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Talon SRX locations</vt:lpstr>
      <vt:lpstr>Arduino switches/buttons</vt:lpstr>
      <vt:lpstr>PDP fuses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Le Bas</dc:creator>
  <cp:lastModifiedBy>Pierre-Yves Le Bas</cp:lastModifiedBy>
  <cp:revision>8</cp:revision>
  <cp:lastPrinted>2018-02-18T19:57:52Z</cp:lastPrinted>
  <dcterms:created xsi:type="dcterms:W3CDTF">2018-02-18T16:06:06Z</dcterms:created>
  <dcterms:modified xsi:type="dcterms:W3CDTF">2018-02-18T19:59:45Z</dcterms:modified>
</cp:coreProperties>
</file>