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0" r:id="rId4"/>
    <p:sldId id="261" r:id="rId5"/>
    <p:sldId id="262" r:id="rId6"/>
    <p:sldId id="267" r:id="rId7"/>
    <p:sldId id="271" r:id="rId8"/>
    <p:sldId id="268" r:id="rId9"/>
    <p:sldId id="269" r:id="rId10"/>
    <p:sldId id="263" r:id="rId11"/>
    <p:sldId id="264" r:id="rId12"/>
    <p:sldId id="265" r:id="rId13"/>
    <p:sldId id="266" r:id="rId14"/>
    <p:sldId id="27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EFAF7DB-220E-474B-A306-B18848A2E64E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1</a:t>
          </a:r>
        </a:p>
      </dgm:t>
    </dgm:pt>
    <dgm:pt modelId="{ADEA5C60-BA03-45CE-8AE4-87E8350E817F}" type="parTrans" cxnId="{E88E6FD0-5EE8-42CE-8AC4-D71962510EE7}">
      <dgm:prSet/>
      <dgm:spPr/>
      <dgm:t>
        <a:bodyPr rtlCol="0"/>
        <a:lstStyle/>
        <a:p>
          <a:pPr rtl="0"/>
          <a:endParaRPr lang="en-US"/>
        </a:p>
      </dgm:t>
    </dgm:pt>
    <dgm:pt modelId="{8655DB40-16AB-41AF-B7B9-C009642A6E8E}" type="sibTrans" cxnId="{E88E6FD0-5EE8-42CE-8AC4-D71962510EE7}">
      <dgm:prSet/>
      <dgm:spPr/>
      <dgm:t>
        <a:bodyPr rtlCol="0"/>
        <a:lstStyle/>
        <a:p>
          <a:pPr rtl="0"/>
          <a:endParaRPr lang="en-US"/>
        </a:p>
      </dgm:t>
    </dgm:pt>
    <dgm:pt modelId="{9CA7C66F-6CF9-4093-95BD-C861D9811AA0}">
      <dgm:prSet phldrT="[Text]"/>
      <dgm:spPr>
        <a:solidFill>
          <a:schemeClr val="accent3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2</a:t>
          </a:r>
        </a:p>
      </dgm:t>
      <dgm:extLst>
        <a:ext uri="{E40237B7-FDA0-4F09-8148-C483321AD2D9}">
          <dgm14:cNvPr xmlns:dgm14="http://schemas.microsoft.com/office/drawing/2010/diagram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 rtlCol="0"/>
        <a:lstStyle/>
        <a:p>
          <a:pPr rtl="0"/>
          <a:endParaRPr lang="en-US"/>
        </a:p>
      </dgm:t>
    </dgm:pt>
    <dgm:pt modelId="{9AC506A7-F034-46F5-B26F-46FD22856FB4}" type="sibTrans" cxnId="{1A254136-9EEE-43D0-BC71-1289B085104A}">
      <dgm:prSet/>
      <dgm:spPr/>
      <dgm:t>
        <a:bodyPr rtlCol="0"/>
        <a:lstStyle/>
        <a:p>
          <a:pPr rtl="0"/>
          <a:endParaRPr lang="en-US"/>
        </a:p>
      </dgm:t>
    </dgm:pt>
    <dgm:pt modelId="{8AEC6483-23EF-4414-8E2A-6A005181899E}">
      <dgm:prSet phldrT="[Text]"/>
      <dgm:spPr/>
      <dgm:t>
        <a:bodyPr rtlCol="0"/>
        <a:lstStyle/>
        <a:p>
          <a:pPr rtl="0"/>
          <a:r>
            <a:rPr lang="de-DE" noProof="0" dirty="0"/>
            <a:t>Gruppe 3</a:t>
          </a:r>
        </a:p>
      </dgm:t>
    </dgm:pt>
    <dgm:pt modelId="{526DBE94-00A7-461E-AF61-51DFFA468BD0}" type="parTrans" cxnId="{976405B9-79B8-494E-A105-801AB128A327}">
      <dgm:prSet/>
      <dgm:spPr/>
      <dgm:t>
        <a:bodyPr rtlCol="0"/>
        <a:lstStyle/>
        <a:p>
          <a:pPr rtl="0"/>
          <a:endParaRPr lang="en-US"/>
        </a:p>
      </dgm:t>
    </dgm:pt>
    <dgm:pt modelId="{C81D2561-AE20-4589-919A-5479573342B0}" type="sibTrans" cxnId="{976405B9-79B8-494E-A105-801AB128A327}">
      <dgm:prSet/>
      <dgm:spPr/>
      <dgm:t>
        <a:bodyPr rtlCol="0"/>
        <a:lstStyle/>
        <a:p>
          <a:pPr rtl="0"/>
          <a:endParaRPr lang="en-US"/>
        </a:p>
      </dgm:t>
    </dgm:pt>
    <dgm:pt modelId="{056BF56F-CC43-4DDD-9D89-CA94DE101ECC}">
      <dgm:prSet phldrT="[Text]"/>
      <dgm:spPr>
        <a:solidFill>
          <a:schemeClr val="accent5">
            <a:lumMod val="75000"/>
          </a:schemeClr>
        </a:solidFill>
      </dgm:spPr>
      <dgm:t>
        <a:bodyPr rtlCol="0"/>
        <a:lstStyle/>
        <a:p>
          <a:pPr rtl="0"/>
          <a:r>
            <a:rPr lang="de-DE" noProof="0" dirty="0"/>
            <a:t>Gruppe 4</a:t>
          </a:r>
        </a:p>
      </dgm:t>
    </dgm:pt>
    <dgm:pt modelId="{001921C4-E4A3-488C-B466-13D798BB2038}" type="parTrans" cxnId="{778F2B2A-B50E-4B4B-8031-BBB0BAF3076A}">
      <dgm:prSet/>
      <dgm:spPr/>
      <dgm:t>
        <a:bodyPr rtlCol="0"/>
        <a:lstStyle/>
        <a:p>
          <a:pPr rtl="0"/>
          <a:endParaRPr lang="en-US"/>
        </a:p>
      </dgm:t>
    </dgm:pt>
    <dgm:pt modelId="{B28DA56B-359A-427D-B40B-7C9A5E29DAD4}" type="sibTrans" cxnId="{778F2B2A-B50E-4B4B-8031-BBB0BAF3076A}">
      <dgm:prSet/>
      <dgm:spPr/>
      <dgm:t>
        <a:bodyPr rtlCol="0"/>
        <a:lstStyle/>
        <a:p>
          <a:pPr rtl="0"/>
          <a:endParaRPr lang="en-US"/>
        </a:p>
      </dgm:t>
    </dgm:pt>
    <dgm:pt modelId="{204779DA-9EFD-416C-AA17-3047285492E6}">
      <dgm:prSet phldrT="[Text]"/>
      <dgm:spPr>
        <a:solidFill>
          <a:schemeClr val="accent6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5</a:t>
          </a:r>
        </a:p>
      </dgm:t>
    </dgm:pt>
    <dgm:pt modelId="{10182E5A-267A-4FF5-8BE4-365E5F0F59FD}" type="parTrans" cxnId="{4B45AE37-5E95-4459-A22C-A76A562E440A}">
      <dgm:prSet/>
      <dgm:spPr/>
      <dgm:t>
        <a:bodyPr rtlCol="0"/>
        <a:lstStyle/>
        <a:p>
          <a:pPr rtl="0"/>
          <a:endParaRPr lang="en-US"/>
        </a:p>
      </dgm:t>
    </dgm:pt>
    <dgm:pt modelId="{89F8EF12-ABE9-4852-AA60-32F3BE4FD92C}" type="sibTrans" cxnId="{4B45AE37-5E95-4459-A22C-A76A562E440A}">
      <dgm:prSet/>
      <dgm:spPr/>
      <dgm:t>
        <a:bodyPr rtlCol="0"/>
        <a:lstStyle/>
        <a:p>
          <a:pPr rtl="0"/>
          <a:endParaRPr lang="en-US"/>
        </a:p>
      </dgm:t>
    </dgm:pt>
    <dgm:pt modelId="{FBE57202-63C6-4AC6-8A48-2F7EEDE18422}">
      <dgm:prSet phldrT="[Text]"/>
      <dgm:spPr>
        <a:solidFill>
          <a:schemeClr val="accent2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6</a:t>
          </a:r>
        </a:p>
      </dgm:t>
    </dgm:pt>
    <dgm:pt modelId="{22E9EA7B-06A1-4DB0-8C13-4FDDC38F5300}" type="parTrans" cxnId="{89F86E09-7B46-4DCB-A438-8B1FC1DB0A71}">
      <dgm:prSet/>
      <dgm:spPr/>
      <dgm:t>
        <a:bodyPr rtlCol="0"/>
        <a:lstStyle/>
        <a:p>
          <a:pPr rtl="0"/>
          <a:endParaRPr lang="en-US"/>
        </a:p>
      </dgm:t>
    </dgm:pt>
    <dgm:pt modelId="{29B1D402-63E0-4277-B9B1-DE1AE207061C}" type="sibTrans" cxnId="{89F86E09-7B46-4DCB-A438-8B1FC1DB0A71}">
      <dgm:prSet/>
      <dgm:spPr/>
      <dgm:t>
        <a:bodyPr rtlCol="0"/>
        <a:lstStyle/>
        <a:p>
          <a:pPr rtl="0"/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</dgm:pt>
    <dgm:pt modelId="{EAA4FAF7-2B1B-440D-AB04-52061A8327A8}" type="pres">
      <dgm:prSet presAssocID="{0EFAF7DB-220E-474B-A306-B18848A2E64E}" presName="node" presStyleLbl="node1" presStyleIdx="0" presStyleCnt="6" custLinFactNeighborX="1191">
        <dgm:presLayoutVars>
          <dgm:bulletEnabled val="1"/>
        </dgm:presLayoutVars>
      </dgm:prSet>
      <dgm:spPr/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6">
        <dgm:presLayoutVars>
          <dgm:bulletEnabled val="1"/>
        </dgm:presLayoutVars>
      </dgm:prSet>
      <dgm:spPr/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6" custLinFactNeighborX="1191">
        <dgm:presLayoutVars>
          <dgm:bulletEnabled val="1"/>
        </dgm:presLayoutVars>
      </dgm:prSet>
      <dgm:spPr/>
    </dgm:pt>
    <dgm:pt modelId="{D803BB6F-28BD-4A03-B872-7769C680243B}" type="pres">
      <dgm:prSet presAssocID="{C81D2561-AE20-4589-919A-5479573342B0}" presName="sibTrans" presStyleCnt="0"/>
      <dgm:spPr/>
    </dgm:pt>
    <dgm:pt modelId="{4F7EBD7D-DFCF-42D9-919C-E6E65091B79C}" type="pres">
      <dgm:prSet presAssocID="{056BF56F-CC43-4DDD-9D89-CA94DE101ECC}" presName="node" presStyleLbl="node1" presStyleIdx="3" presStyleCnt="6" custLinFactNeighborX="1191">
        <dgm:presLayoutVars>
          <dgm:bulletEnabled val="1"/>
        </dgm:presLayoutVars>
      </dgm:prSet>
      <dgm:spPr/>
    </dgm:pt>
    <dgm:pt modelId="{371926FB-9294-4D9C-9214-4CEF0275C497}" type="pres">
      <dgm:prSet presAssocID="{B28DA56B-359A-427D-B40B-7C9A5E29DAD4}" presName="sibTrans" presStyleCnt="0"/>
      <dgm:spPr/>
    </dgm:pt>
    <dgm:pt modelId="{CB52FD11-6E75-4074-AC8F-10E0FD59B7A0}" type="pres">
      <dgm:prSet presAssocID="{204779DA-9EFD-416C-AA17-3047285492E6}" presName="node" presStyleLbl="node1" presStyleIdx="4" presStyleCnt="6" custLinFactNeighborX="1191">
        <dgm:presLayoutVars>
          <dgm:bulletEnabled val="1"/>
        </dgm:presLayoutVars>
      </dgm:prSet>
      <dgm:spPr/>
    </dgm:pt>
    <dgm:pt modelId="{08588CD8-2C19-489E-9D24-02924B217C45}" type="pres">
      <dgm:prSet presAssocID="{89F8EF12-ABE9-4852-AA60-32F3BE4FD92C}" presName="sibTrans" presStyleCnt="0"/>
      <dgm:spPr/>
    </dgm:pt>
    <dgm:pt modelId="{76049CD1-75A7-4C80-9C4F-81F0D3E4B5DC}" type="pres">
      <dgm:prSet presAssocID="{FBE57202-63C6-4AC6-8A48-2F7EEDE18422}" presName="node" presStyleLbl="node1" presStyleIdx="5" presStyleCnt="6" custLinFactNeighborX="1191">
        <dgm:presLayoutVars>
          <dgm:bulletEnabled val="1"/>
        </dgm:presLayoutVars>
      </dgm:prSet>
      <dgm:spPr/>
    </dgm:pt>
  </dgm:ptLst>
  <dgm:cxnLst>
    <dgm:cxn modelId="{89F86E09-7B46-4DCB-A438-8B1FC1DB0A71}" srcId="{B842BC11-90CF-49FF-8D61-E8A8AAFE1BB6}" destId="{FBE57202-63C6-4AC6-8A48-2F7EEDE18422}" srcOrd="5" destOrd="0" parTransId="{22E9EA7B-06A1-4DB0-8C13-4FDDC38F5300}" sibTransId="{29B1D402-63E0-4277-B9B1-DE1AE207061C}"/>
    <dgm:cxn modelId="{4C41BE15-3799-4642-92AF-58F1C6904769}" type="presOf" srcId="{056BF56F-CC43-4DDD-9D89-CA94DE101ECC}" destId="{4F7EBD7D-DFCF-42D9-919C-E6E65091B79C}" srcOrd="0" destOrd="0" presId="urn:microsoft.com/office/officeart/2005/8/layout/default"/>
    <dgm:cxn modelId="{98E9781F-6C85-4C8B-A8C8-ACC68D56FD26}" type="presOf" srcId="{0EFAF7DB-220E-474B-A306-B18848A2E64E}" destId="{EAA4FAF7-2B1B-440D-AB04-52061A8327A8}" srcOrd="0" destOrd="0" presId="urn:microsoft.com/office/officeart/2005/8/layout/default"/>
    <dgm:cxn modelId="{778F2B2A-B50E-4B4B-8031-BBB0BAF3076A}" srcId="{B842BC11-90CF-49FF-8D61-E8A8AAFE1BB6}" destId="{056BF56F-CC43-4DDD-9D89-CA94DE101ECC}" srcOrd="3" destOrd="0" parTransId="{001921C4-E4A3-488C-B466-13D798BB2038}" sibTransId="{B28DA56B-359A-427D-B40B-7C9A5E29DAD4}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4B45AE37-5E95-4459-A22C-A76A562E440A}" srcId="{B842BC11-90CF-49FF-8D61-E8A8AAFE1BB6}" destId="{204779DA-9EFD-416C-AA17-3047285492E6}" srcOrd="4" destOrd="0" parTransId="{10182E5A-267A-4FF5-8BE4-365E5F0F59FD}" sibTransId="{89F8EF12-ABE9-4852-AA60-32F3BE4FD92C}"/>
    <dgm:cxn modelId="{C2739289-C7F5-4C2B-8002-E64A84A3CCF1}" type="presOf" srcId="{9CA7C66F-6CF9-4093-95BD-C861D9811AA0}" destId="{C593AB34-4B84-4F47-A09D-1663F9F71AFC}" srcOrd="0" destOrd="0" presId="urn:microsoft.com/office/officeart/2005/8/layout/default"/>
    <dgm:cxn modelId="{5257829B-1EC2-4B27-82CD-9A4900A3CEF5}" type="presOf" srcId="{204779DA-9EFD-416C-AA17-3047285492E6}" destId="{CB52FD11-6E75-4074-AC8F-10E0FD59B7A0}" srcOrd="0" destOrd="0" presId="urn:microsoft.com/office/officeart/2005/8/layout/default"/>
    <dgm:cxn modelId="{4B3A68AC-F7E0-44C7-B1C8-7CD80B465A26}" type="presOf" srcId="{8AEC6483-23EF-4414-8E2A-6A005181899E}" destId="{917D3CD9-BA5B-404E-931F-223BF970C99B}" srcOrd="0" destOrd="0" presId="urn:microsoft.com/office/officeart/2005/8/layout/default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1A373FBE-0C0B-4365-8600-C5B96F883073}" type="presOf" srcId="{FBE57202-63C6-4AC6-8A48-2F7EEDE18422}" destId="{76049CD1-75A7-4C80-9C4F-81F0D3E4B5DC}" srcOrd="0" destOrd="0" presId="urn:microsoft.com/office/officeart/2005/8/layout/default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7095E1F8-4EDE-4430-B07D-B7175589A733}" type="presOf" srcId="{B842BC11-90CF-49FF-8D61-E8A8AAFE1BB6}" destId="{068CCA7D-1404-4068-AB93-6968EFC37502}" srcOrd="0" destOrd="0" presId="urn:microsoft.com/office/officeart/2005/8/layout/default"/>
    <dgm:cxn modelId="{BC5FF21A-43E7-485A-B596-C5AADF327B05}" type="presParOf" srcId="{068CCA7D-1404-4068-AB93-6968EFC37502}" destId="{EAA4FAF7-2B1B-440D-AB04-52061A8327A8}" srcOrd="0" destOrd="0" presId="urn:microsoft.com/office/officeart/2005/8/layout/default"/>
    <dgm:cxn modelId="{7DBDEB3C-0922-4C11-B032-8800766EAAC7}" type="presParOf" srcId="{068CCA7D-1404-4068-AB93-6968EFC37502}" destId="{D86C629E-FD24-4979-AD6C-FF765663342C}" srcOrd="1" destOrd="0" presId="urn:microsoft.com/office/officeart/2005/8/layout/default"/>
    <dgm:cxn modelId="{613FE1F9-EF48-4B26-8AF0-FACA67BF29EB}" type="presParOf" srcId="{068CCA7D-1404-4068-AB93-6968EFC37502}" destId="{C593AB34-4B84-4F47-A09D-1663F9F71AFC}" srcOrd="2" destOrd="0" presId="urn:microsoft.com/office/officeart/2005/8/layout/default"/>
    <dgm:cxn modelId="{40AAE183-EE4F-4AB0-9437-11D5128906F3}" type="presParOf" srcId="{068CCA7D-1404-4068-AB93-6968EFC37502}" destId="{5AD6466A-5AEB-4BDD-BDCC-43ADA92E714A}" srcOrd="3" destOrd="0" presId="urn:microsoft.com/office/officeart/2005/8/layout/default"/>
    <dgm:cxn modelId="{0859D5FC-F1F1-41ED-AFE7-9ED996860B28}" type="presParOf" srcId="{068CCA7D-1404-4068-AB93-6968EFC37502}" destId="{917D3CD9-BA5B-404E-931F-223BF970C99B}" srcOrd="4" destOrd="0" presId="urn:microsoft.com/office/officeart/2005/8/layout/default"/>
    <dgm:cxn modelId="{235E33CA-9331-4C4F-9FB8-E86BD246400B}" type="presParOf" srcId="{068CCA7D-1404-4068-AB93-6968EFC37502}" destId="{D803BB6F-28BD-4A03-B872-7769C680243B}" srcOrd="5" destOrd="0" presId="urn:microsoft.com/office/officeart/2005/8/layout/default"/>
    <dgm:cxn modelId="{B063FF6D-1F2D-472D-8B4C-B6A378A09833}" type="presParOf" srcId="{068CCA7D-1404-4068-AB93-6968EFC37502}" destId="{4F7EBD7D-DFCF-42D9-919C-E6E65091B79C}" srcOrd="6" destOrd="0" presId="urn:microsoft.com/office/officeart/2005/8/layout/default"/>
    <dgm:cxn modelId="{8DEA9DD5-5136-4B11-90B8-93E3C16F0472}" type="presParOf" srcId="{068CCA7D-1404-4068-AB93-6968EFC37502}" destId="{371926FB-9294-4D9C-9214-4CEF0275C497}" srcOrd="7" destOrd="0" presId="urn:microsoft.com/office/officeart/2005/8/layout/default"/>
    <dgm:cxn modelId="{59493989-76F3-460C-95F9-0ACC1B69B031}" type="presParOf" srcId="{068CCA7D-1404-4068-AB93-6968EFC37502}" destId="{CB52FD11-6E75-4074-AC8F-10E0FD59B7A0}" srcOrd="8" destOrd="0" presId="urn:microsoft.com/office/officeart/2005/8/layout/default"/>
    <dgm:cxn modelId="{6A894F3B-0B32-4910-89E9-FF9567B8B041}" type="presParOf" srcId="{068CCA7D-1404-4068-AB93-6968EFC37502}" destId="{08588CD8-2C19-489E-9D24-02924B217C45}" srcOrd="9" destOrd="0" presId="urn:microsoft.com/office/officeart/2005/8/layout/default"/>
    <dgm:cxn modelId="{A2512EF8-018A-47CE-AD9F-9EF6FA2C53E3}" type="presParOf" srcId="{068CCA7D-1404-4068-AB93-6968EFC37502}" destId="{76049CD1-75A7-4C80-9C4F-81F0D3E4B5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FAF7-2B1B-440D-AB04-52061A8327A8}">
      <dsp:nvSpPr>
        <dsp:cNvPr id="0" name=""/>
        <dsp:cNvSpPr/>
      </dsp:nvSpPr>
      <dsp:spPr>
        <a:xfrm>
          <a:off x="302244" y="199"/>
          <a:ext cx="2093712" cy="125622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1</a:t>
          </a:r>
        </a:p>
      </dsp:txBody>
      <dsp:txXfrm>
        <a:off x="302244" y="199"/>
        <a:ext cx="2093712" cy="1256227"/>
      </dsp:txXfrm>
    </dsp:sp>
    <dsp:sp modelId="{C593AB34-4B84-4F47-A09D-1663F9F71AFC}">
      <dsp:nvSpPr>
        <dsp:cNvPr id="0" name=""/>
        <dsp:cNvSpPr/>
      </dsp:nvSpPr>
      <dsp:spPr>
        <a:xfrm>
          <a:off x="2580392" y="199"/>
          <a:ext cx="2093712" cy="1256227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2</a:t>
          </a:r>
        </a:p>
      </dsp:txBody>
      <dsp:txXfrm>
        <a:off x="2580392" y="199"/>
        <a:ext cx="2093712" cy="1256227"/>
      </dsp:txXfrm>
    </dsp:sp>
    <dsp:sp modelId="{917D3CD9-BA5B-404E-931F-223BF970C99B}">
      <dsp:nvSpPr>
        <dsp:cNvPr id="0" name=""/>
        <dsp:cNvSpPr/>
      </dsp:nvSpPr>
      <dsp:spPr>
        <a:xfrm>
          <a:off x="302244" y="1465798"/>
          <a:ext cx="2093712" cy="12562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3</a:t>
          </a:r>
        </a:p>
      </dsp:txBody>
      <dsp:txXfrm>
        <a:off x="302244" y="1465798"/>
        <a:ext cx="2093712" cy="1256227"/>
      </dsp:txXfrm>
    </dsp:sp>
    <dsp:sp modelId="{4F7EBD7D-DFCF-42D9-919C-E6E65091B79C}">
      <dsp:nvSpPr>
        <dsp:cNvPr id="0" name=""/>
        <dsp:cNvSpPr/>
      </dsp:nvSpPr>
      <dsp:spPr>
        <a:xfrm>
          <a:off x="2605328" y="1465798"/>
          <a:ext cx="2093712" cy="125622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4</a:t>
          </a:r>
        </a:p>
      </dsp:txBody>
      <dsp:txXfrm>
        <a:off x="2605328" y="1465798"/>
        <a:ext cx="2093712" cy="1256227"/>
      </dsp:txXfrm>
    </dsp:sp>
    <dsp:sp modelId="{CB52FD11-6E75-4074-AC8F-10E0FD59B7A0}">
      <dsp:nvSpPr>
        <dsp:cNvPr id="0" name=""/>
        <dsp:cNvSpPr/>
      </dsp:nvSpPr>
      <dsp:spPr>
        <a:xfrm>
          <a:off x="302244" y="2931397"/>
          <a:ext cx="2093712" cy="1256227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5</a:t>
          </a:r>
        </a:p>
      </dsp:txBody>
      <dsp:txXfrm>
        <a:off x="302244" y="2931397"/>
        <a:ext cx="2093712" cy="1256227"/>
      </dsp:txXfrm>
    </dsp:sp>
    <dsp:sp modelId="{76049CD1-75A7-4C80-9C4F-81F0D3E4B5DC}">
      <dsp:nvSpPr>
        <dsp:cNvPr id="0" name=""/>
        <dsp:cNvSpPr/>
      </dsp:nvSpPr>
      <dsp:spPr>
        <a:xfrm>
          <a:off x="2605328" y="2931397"/>
          <a:ext cx="2093712" cy="125622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6</a:t>
          </a:r>
        </a:p>
      </dsp:txBody>
      <dsp:txXfrm>
        <a:off x="2605328" y="2931397"/>
        <a:ext cx="2093712" cy="125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E433E0F-0BD9-4E8F-A998-797C493C518A}" type="datetime1">
              <a:rPr lang="de-DE" smtClean="0"/>
              <a:t>05.10.2021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FBF0576-C552-488E-8E68-A4E03AE6F498}" type="datetime1">
              <a:rPr lang="de-DE" smtClean="0"/>
              <a:pPr/>
              <a:t>05.10.2021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829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970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047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389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88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56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3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40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79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71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386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029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01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7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11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25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Textplatzhalt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15F7A5-DCDE-4D3F-A8BD-A6D0F614A984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9AD68BFA-28E1-4C7B-9483-046F08D1B43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ihand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ihand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" name="Freihand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12" name="Freihand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878C68-56B4-4F91-BD2A-6E83C020BBF0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BA0F2D-23FD-45AC-A510-2AB6175D9943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F3109-A817-443F-915B-017457F2BCB3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EFC0A8-83EA-4C98-BFD9-F9DDDE08FC9D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BDD459-0B14-4A43-A2CE-9063300F1E6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335E9F-461A-4E26-A79F-A62F020871A9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E982EE-3074-4828-B9CB-06A2E494CA7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64EEF-DCD9-4EE4-A6CE-5084961C4F7D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Textplatzhalt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7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B60B4C-F1B9-4262-B347-A10C688366D0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9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8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2" name="Textplatzhalt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80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3" name="Textplatzhalt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6AD555-0D0C-42F6-9777-EC68F060A652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CF0C592B-E63D-49DD-A585-4CC84B7A1405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Kapitel 9 </a:t>
            </a:r>
            <a:r>
              <a:rPr lang="de-DE" dirty="0" err="1"/>
              <a:t>Qualitätsicherung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Folientitel hinzufügen –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6</a:t>
            </a:r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"Titel und Inhalt" mit Liste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Ersten Aufzählungspunkt hier einfügen.</a:t>
            </a:r>
          </a:p>
          <a:p>
            <a:pPr rtl="0"/>
            <a:r>
              <a:rPr lang="de-DE" dirty="0"/>
              <a:t>Zweiten Aufzählungspunkt hier einfügen.</a:t>
            </a:r>
          </a:p>
          <a:p>
            <a:pPr rtl="0"/>
            <a:r>
              <a:rPr lang="de-DE" dirty="0"/>
              <a:t>Dritten Aufzählungspunkt hier einfügen.</a:t>
            </a: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Tabelle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2305217"/>
          </a:xfrm>
        </p:spPr>
        <p:txBody>
          <a:bodyPr rtlCol="0">
            <a:normAutofit/>
          </a:bodyPr>
          <a:lstStyle/>
          <a:p>
            <a:pPr rtl="0"/>
            <a:r>
              <a:rPr lang="de-DE" sz="2200" dirty="0"/>
              <a:t>Erster Aufzählungspunkt hier</a:t>
            </a:r>
          </a:p>
          <a:p>
            <a:pPr rtl="0"/>
            <a:r>
              <a:rPr lang="de-DE" sz="2200" dirty="0"/>
              <a:t>Zweiter Aufzählungspunkt hier</a:t>
            </a:r>
          </a:p>
          <a:p>
            <a:pPr rtl="0"/>
            <a:r>
              <a:rPr lang="de-DE" sz="2200" dirty="0"/>
              <a:t>Dritter Aufzählungspunkt hier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0221575"/>
              </p:ext>
            </p:extLst>
          </p:nvPr>
        </p:nvGraphicFramePr>
        <p:xfrm>
          <a:off x="6172200" y="1825623"/>
          <a:ext cx="4951413" cy="2136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1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2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SmartArt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 dirty="0"/>
              <a:t>Ersten Aufzählungspunkt hier einfügen.</a:t>
            </a:r>
          </a:p>
          <a:p>
            <a:pPr rtl="0"/>
            <a:r>
              <a:rPr lang="de-DE" dirty="0"/>
              <a:t>Zweiten Aufzählungspunkt hier einfügen.</a:t>
            </a:r>
          </a:p>
          <a:p>
            <a:pPr rtl="0"/>
            <a:r>
              <a:rPr lang="de-DE" dirty="0"/>
              <a:t>Dritten Aufzählungspunkt hier einfügen.</a:t>
            </a:r>
          </a:p>
        </p:txBody>
      </p:sp>
      <p:graphicFrame>
        <p:nvGraphicFramePr>
          <p:cNvPr id="9" name="Inhaltsplatzhalter 8" descr="Einfache Blockliste mit 6 Gruppen von Kästen in jeweils anderen Farben, zeilenweise von links nach rechts und von oben nach unten mit zwei Kästen pro Zeile angeordnet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4876756"/>
              </p:ext>
            </p:extLst>
          </p:nvPr>
        </p:nvGraphicFramePr>
        <p:xfrm>
          <a:off x="6172200" y="1825625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99158" y="1330347"/>
            <a:ext cx="4034213" cy="2078600"/>
          </a:xfrm>
        </p:spPr>
        <p:txBody>
          <a:bodyPr rtlCol="0">
            <a:normAutofit/>
          </a:bodyPr>
          <a:lstStyle/>
          <a:p>
            <a:pPr rtl="0"/>
            <a:r>
              <a:rPr lang="de-DE" sz="3000" dirty="0"/>
              <a:t>Bild mit Beschriftungslayout</a:t>
            </a:r>
          </a:p>
        </p:txBody>
      </p:sp>
      <p:pic>
        <p:nvPicPr>
          <p:cNvPr id="9" name="Bildplatzhalter 8" descr="Drei Kinder in Regenmänteln laufen Hand in Hand über eine Rasenfläche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99158" y="3555521"/>
            <a:ext cx="4034213" cy="2143235"/>
          </a:xfrm>
        </p:spPr>
        <p:txBody>
          <a:bodyPr rtlCol="0"/>
          <a:lstStyle/>
          <a:p>
            <a:pPr rtl="0"/>
            <a:r>
              <a:rPr lang="de-DE" dirty="0"/>
              <a:t>Beschriftung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6380C6-1A3B-4CBA-9553-6CE791B7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insert into dept values(10, 'ACCOUNTING', 'NEW YORK'); insert into dept values(20, 'RESEARCH', 'DALLAS'); insert into dept values(30, 'SALES', 'CHICAGO'); insert into dept values(40, 'OPERATIONS', 'BOSTON'); insert into emp values( 7839, 'KING', 'PRESIDENT', null, to_date('17-11-1981','dd-mm-yyyy'), 5000, null, 10 ); insert into emp values( 7698, 'BLAKE', 'MANAGER', 7839, to_date('1-5-1981','dd-mm-yyyy'), 2850, null, 30 ); insert into emp values( 7782, 'CLARK', 'MANAGER', 7839, to_date('9-6-1981','dd-mm-yyyy'), 2450, null, 10 ); insert into emp values( 7566, 'JONES', 'MANAGER', 7839, to_date('2-4-1981','dd-mm-yyyy'), 2975, null, 20 ); insert into emp values( 7788, 'SCOTT', 'ANALYST', 7566, to_date('13-JUL-87','dd-mm-rr') - 85, 3000, null, 20 ); insert into emp values( 7902, 'FORD', 'ANALYST', 7566, to_date('3-12-1981','dd-mm-yyyy'), 3000, null, 20 ); insert into emp values( 7369, 'SMITH', 'CLERK', 7902, to_date('17-12-1980','dd-mm-yyyy'), 800, null, 20 ); insert into emp values( 7499, 'ALLEN', 'SALESMAN', 7698, to_date('20-2-1981','dd-mm-yyyy'), 1600, 300, 30 ); insert into emp values( 7521, 'WARD', 'SALESMAN', 7698, to_date('22-2-1981','dd-mm-yyyy'), 1250, 500, 30 ); insert into emp values( 7654, 'MARTIN', 'SALESMAN', 7698, to_date('28-9-1981','dd-mm-yyyy'), 1250, 1400, 30 ); insert into emp values( 7844, 'TURNER', 'SALESMAN', 7698, to_date('8-9-1981','dd-mm-yyyy'), 1500, 0, 30 ); insert into emp values( 7876, 'ADAMS', 'CLERK', 7788, to_date('13-JUL-87', 'dd-mm-rr') - 51, 1100, null, 20 ); insert into emp values( 7900, 'JAMES', 'CLERK', 7698, to_date('3-12-1981','dd-mm-yyyy'), 950, null, 30 ); insert into emp values( 7934, 'MILLER', 'CLERK', 7782, to_date('23-1-1982','dd-mm-yyyy'), 1300, null, 10 ); commit;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C7B4CD-D5BB-4163-85E7-E699C173B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insert into dept values(10, 'ACCOUNTING', 'NEW YORK'); insert into dept values(20, 'RESEARCH', 'DALLAS'); insert into dept values(30, 'SALES', 'CHICAGO'); insert into dept values(40, 'OPERATIONS', 'BOSTON'); insert into emp values( 7839, 'KING', 'PRESIDENT', null, to_date('17-11-1981','dd-mm-yyyy'), 5000, null, 10 ); insert into emp values( 7698, 'BLAKE', 'MANAGER', 7839, to_date('1-5-1981','dd-mm-yyyy'), 2850, null, 30 ); insert into emp values( 7782, 'CLARK', 'MANAGER', 7839, to_date('9-6-1981','dd-mm-yyyy'), 2450, null, 10 ); insert into emp values( 7566, 'JONES', 'MANAGER', 7839, to_date('2-4-1981','dd-mm-yyyy'), 2975, null, 20 ); insert into emp values( 7788, 'SCOTT', 'ANALYST', 7566, to_date('13-JUL-87','dd-mm-rr') - 85, 3000, null, 20 ); insert into emp values( 7902, 'FORD', 'ANALYST', 7566, to_date('3-12-1981','dd-mm-yyyy'), 3000, null, 20 ); insert into emp values( 7369, 'SMITH', 'CLERK', 7902, to_date('17-12-1980','dd-mm-yyyy'), 800, null, 20 ); insert into emp values( 7499, 'ALLEN', 'SALESMAN', 7698, to_date('20-2-1981','dd-mm-yyyy'), 1600, 300, 30 ); insert into emp values( 7521, 'WARD', 'SALESMAN', 7698, to_date('22-2-1981','dd-mm-yyyy'), 1250, 500, 30 ); insert into emp values( 7654, 'MARTIN', 'SALESMAN', 7698, to_date('28-9-1981','dd-mm-yyyy'), 1250, 1400, 30 ); insert into emp values( 7844, 'TURNER', 'SALESMAN', 7698, to_date('8-9-1981','dd-mm-yyyy'), 1500, 0, 30 ); insert into emp values( 7876, 'ADAMS', 'CLERK', 7788, to_date('13-JUL-87', 'dd-mm-rr') - 51, 1100, null, 20 ); insert into emp values( 7900, 'JAMES', 'CLERK', 7698, to_date('3-12-1981','dd-mm-yyyy'), 950, null, 30 ); insert into emp values( 7934, 'MILLER', 'CLERK', 7782, to_date('23-1-1982','dd-mm-yyyy'), 1300, null, 10 ); commit;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1</a:t>
            </a:r>
          </a:p>
        </p:txBody>
      </p:sp>
      <p:sp>
        <p:nvSpPr>
          <p:cNvPr id="8" name="Bildplatzhalter 7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Bildplatzhalter 8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Textplatzhalter 9"/>
          <p:cNvSpPr>
            <a:spLocks noGrp="1"/>
          </p:cNvSpPr>
          <p:nvPr>
            <p:ph type="body" sz="half" idx="19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dirty="0"/>
              <a:t>Kapitel 10 Dokumentation und Abnahme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4367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2</a:t>
            </a:r>
          </a:p>
        </p:txBody>
      </p:sp>
      <p:sp>
        <p:nvSpPr>
          <p:cNvPr id="11" name="Bildplatzhalter 10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0" name="Bildplatzhalter 9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Textplatzhalter 12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2" name="Bildplatzhalter 11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Textplatzhalter 13"/>
          <p:cNvSpPr>
            <a:spLocks noGrp="1"/>
          </p:cNvSpPr>
          <p:nvPr>
            <p:ph type="body" sz="half" idx="2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3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Folientitel hinzufügen – 3</a:t>
            </a:r>
          </a:p>
        </p:txBody>
      </p:sp>
      <p:sp>
        <p:nvSpPr>
          <p:cNvPr id="7" name="Bildplatzhalter 6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Bildplatzhalter 7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Bildplatzhalter 8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Textplatzhalter 9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4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darstellung 16: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61_TF03431377_TF03431377.potx" id="{8BC5EDFC-603C-41EA-BFAB-531B9C30A46E}" vid="{68C19EAC-712E-4C12-96E5-0BA862346BC6}"/>
    </a:ext>
  </a:extLst>
</a:theme>
</file>

<file path=ppt/theme/theme2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Regenbogen-Präsentation</Template>
  <TotalTime>0</TotalTime>
  <Words>1007</Words>
  <Application>Microsoft Office PowerPoint</Application>
  <PresentationFormat>Breitbild</PresentationFormat>
  <Paragraphs>58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Arial Unicode MS</vt:lpstr>
      <vt:lpstr>Segoe Print</vt:lpstr>
      <vt:lpstr>Naturdarstellung 16:9</vt:lpstr>
      <vt:lpstr>Kapitel 9 Qualitätsicherung</vt:lpstr>
      <vt:lpstr>Layout "Titel und Inhalt" mit Liste</vt:lpstr>
      <vt:lpstr>Layout "Zwei Inhalte" mit Tabelle</vt:lpstr>
      <vt:lpstr>Layout "Zwei Inhalte" mit SmartArt</vt:lpstr>
      <vt:lpstr>Bild mit Beschriftungslayout</vt:lpstr>
      <vt:lpstr>Folientitel hinzufügen – 1</vt:lpstr>
      <vt:lpstr>Kapitel 10 Dokumentation und Abnahme</vt:lpstr>
      <vt:lpstr>Folientitel hinzufügen – 2</vt:lpstr>
      <vt:lpstr>Folientitel hinzufügen – 3</vt:lpstr>
      <vt:lpstr>Folientitel hinzufügen – 4</vt:lpstr>
      <vt:lpstr>Folientitel hinzufügen – 5</vt:lpstr>
      <vt:lpstr>Folientitel hinzufügen – 6</vt:lpstr>
      <vt:lpstr>PowerPoint-Präsentation</vt:lpstr>
      <vt:lpstr>Folientitel hinzufügen –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9 Qualitätsicherung</dc:title>
  <dc:creator>Knabb Christian</dc:creator>
  <cp:lastModifiedBy>Knabb Christian</cp:lastModifiedBy>
  <cp:revision>1</cp:revision>
  <dcterms:created xsi:type="dcterms:W3CDTF">2021-10-05T17:25:28Z</dcterms:created>
  <dcterms:modified xsi:type="dcterms:W3CDTF">2021-10-05T17:32:19Z</dcterms:modified>
</cp:coreProperties>
</file>