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61" r:id="rId5"/>
    <p:sldId id="262" r:id="rId6"/>
    <p:sldId id="267" r:id="rId7"/>
    <p:sldId id="271" r:id="rId8"/>
    <p:sldId id="272" r:id="rId9"/>
    <p:sldId id="268" r:id="rId10"/>
    <p:sldId id="269" r:id="rId11"/>
    <p:sldId id="263" r:id="rId12"/>
    <p:sldId id="265" r:id="rId13"/>
    <p:sldId id="266" r:id="rId14"/>
    <p:sldId id="27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1</a:t>
          </a:r>
        </a:p>
      </dgm:t>
    </dgm:pt>
    <dgm:pt modelId="{ADEA5C60-BA03-45CE-8AE4-87E8350E817F}" type="par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8655DB40-16AB-41AF-B7B9-C009642A6E8E}" type="sib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9AC506A7-F034-46F5-B26F-46FD22856FB4}" type="sib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8AEC6483-23EF-4414-8E2A-6A005181899E}">
      <dgm:prSet phldrT="[Text]"/>
      <dgm:spPr/>
      <dgm:t>
        <a:bodyPr rtlCol="0"/>
        <a:lstStyle/>
        <a:p>
          <a:pPr rtl="0"/>
          <a:r>
            <a:rPr lang="de-DE" noProof="0" dirty="0"/>
            <a:t>Gruppe 3</a:t>
          </a:r>
        </a:p>
      </dgm:t>
    </dgm:pt>
    <dgm:pt modelId="{526DBE94-00A7-461E-AF61-51DFFA468BD0}" type="par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C81D2561-AE20-4589-919A-5479573342B0}" type="sib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 rtlCol="0"/>
        <a:lstStyle/>
        <a:p>
          <a:pPr rtl="0"/>
          <a:r>
            <a:rPr lang="de-DE" noProof="0" dirty="0"/>
            <a:t>Gruppe 4</a:t>
          </a:r>
        </a:p>
      </dgm:t>
    </dgm:pt>
    <dgm:pt modelId="{001921C4-E4A3-488C-B466-13D798BB2038}" type="par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B28DA56B-359A-427D-B40B-7C9A5E29DAD4}" type="sib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5</a:t>
          </a:r>
        </a:p>
      </dgm:t>
    </dgm:pt>
    <dgm:pt modelId="{10182E5A-267A-4FF5-8BE4-365E5F0F59FD}" type="par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89F8EF12-ABE9-4852-AA60-32F3BE4FD92C}" type="sib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6</a:t>
          </a:r>
        </a:p>
      </dgm:t>
    </dgm:pt>
    <dgm:pt modelId="{22E9EA7B-06A1-4DB0-8C13-4FDDC38F5300}" type="par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29B1D402-63E0-4277-B9B1-DE1AE207061C}" type="sib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6" custLinFactNeighborX="1191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 custLinFactNeighborX="1191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 custLinFactNeighborX="1191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 custLinFactNeighborX="1191">
        <dgm:presLayoutVars>
          <dgm:bulletEnabled val="1"/>
        </dgm:presLayoutVars>
      </dgm:prSet>
      <dgm:spPr/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 custLinFactNeighborX="1191">
        <dgm:presLayoutVars>
          <dgm:bulletEnabled val="1"/>
        </dgm:presLayoutVars>
      </dgm:prSet>
      <dgm:spPr/>
    </dgm:pt>
  </dgm:ptLst>
  <dgm:cxnLst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302244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1</a:t>
          </a:r>
        </a:p>
      </dsp:txBody>
      <dsp:txXfrm>
        <a:off x="302244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302244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3</a:t>
          </a:r>
        </a:p>
      </dsp:txBody>
      <dsp:txXfrm>
        <a:off x="302244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605328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4</a:t>
          </a:r>
        </a:p>
      </dsp:txBody>
      <dsp:txXfrm>
        <a:off x="2605328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302244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5</a:t>
          </a:r>
        </a:p>
      </dsp:txBody>
      <dsp:txXfrm>
        <a:off x="302244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605328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6</a:t>
          </a:r>
        </a:p>
      </dsp:txBody>
      <dsp:txXfrm>
        <a:off x="2605328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05.10.2021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05.10.2021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01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97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38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88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40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79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71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38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92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02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15F7A5-DCDE-4D3F-A8BD-A6D0F614A984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9AD68BFA-28E1-4C7B-9483-046F08D1B43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878C68-56B4-4F91-BD2A-6E83C020BBF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BA0F2D-23FD-45AC-A510-2AB6175D994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F3109-A817-443F-915B-017457F2BCB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FC0A8-83EA-4C98-BFD9-F9DDDE08FC9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BDD459-0B14-4A43-A2CE-9063300F1E6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335E9F-461A-4E26-A79F-A62F020871A9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E982EE-3074-4828-B9CB-06A2E494CA7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64EEF-DCD9-4EE4-A6CE-5084961C4F7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B60B4C-F1B9-4262-B347-A10C688366D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AD555-0D0C-42F6-9777-EC68F060A652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F0C592B-E63D-49DD-A585-4CC84B7A1405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83366" y="1992297"/>
            <a:ext cx="6858002" cy="1828800"/>
          </a:xfrm>
        </p:spPr>
        <p:txBody>
          <a:bodyPr rtlCol="0"/>
          <a:lstStyle/>
          <a:p>
            <a:pPr rtl="0"/>
            <a:r>
              <a:rPr lang="de-DE" dirty="0"/>
              <a:t>Kapitel 9 </a:t>
            </a:r>
            <a:r>
              <a:rPr lang="de-DE" dirty="0" err="1"/>
              <a:t>Qualitätsicherung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Folientitel hinzufügen – 3</a:t>
            </a:r>
          </a:p>
        </p:txBody>
      </p:sp>
      <p:sp>
        <p:nvSpPr>
          <p:cNvPr id="7" name="Bildplatzhalter 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8059" y="2121764"/>
            <a:ext cx="6858002" cy="1828800"/>
          </a:xfrm>
        </p:spPr>
        <p:txBody>
          <a:bodyPr rtlCol="0">
            <a:normAutofit/>
          </a:bodyPr>
          <a:lstStyle/>
          <a:p>
            <a:pPr rtl="0"/>
            <a:r>
              <a:rPr lang="de-DE" sz="4800" b="1" dirty="0"/>
              <a:t>Vielen Dank für Eure Aufmerksamkeit !!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3717" y="5415379"/>
            <a:ext cx="10950821" cy="1322772"/>
          </a:xfrm>
          <a:solidFill>
            <a:schemeClr val="accent3">
              <a:lumMod val="60000"/>
              <a:lumOff val="40000"/>
            </a:schemeClr>
          </a:solidFill>
        </p:spPr>
        <p:txBody>
          <a:bodyPr rtlCol="0"/>
          <a:lstStyle/>
          <a:p>
            <a:pPr rtl="0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Quellen:</a:t>
            </a: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Quellen ?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066802" y="926237"/>
            <a:ext cx="10058402" cy="1219200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Qualitätssicherung 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6802" y="2742091"/>
            <a:ext cx="10058400" cy="3263284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de-AT" dirty="0"/>
              <a:t>Qualität im Software-Engineering.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Konstruktive Maßnahmen zur Qualitätssicherung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Analytische Maßnahmen zur Qualitätssicherung (Testen)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Testautomatisierung</a:t>
            </a:r>
            <a:endParaRPr lang="de-DE" dirty="0"/>
          </a:p>
          <a:p>
            <a:pPr marL="457200" indent="-457200" rtl="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Tabelle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2305217"/>
          </a:xfrm>
        </p:spPr>
        <p:txBody>
          <a:bodyPr rtlCol="0">
            <a:normAutofit/>
          </a:bodyPr>
          <a:lstStyle/>
          <a:p>
            <a:pPr rtl="0"/>
            <a:r>
              <a:rPr lang="de-DE" sz="2200"/>
              <a:t>Hdhjdkkkkd</a:t>
            </a:r>
            <a:endParaRPr lang="de-DE" sz="22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221575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SmartArt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 dirty="0"/>
              <a:t>Dritten Aufzählungspunkt hier einfügen.</a:t>
            </a:r>
          </a:p>
        </p:txBody>
      </p:sp>
      <p:graphicFrame>
        <p:nvGraphicFramePr>
          <p:cNvPr id="9" name="Inhaltsplatzhalter 8" descr="Einfache Blockliste mit 6 Gruppen von Kästen in jeweils anderen Farben, zeilenweise von links nach rechts und von oben nach unten mit zwei Kästen pro Zeile angeordne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876756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99158" y="1330347"/>
            <a:ext cx="4034213" cy="2078600"/>
          </a:xfrm>
        </p:spPr>
        <p:txBody>
          <a:bodyPr rtlCol="0">
            <a:normAutofit/>
          </a:bodyPr>
          <a:lstStyle/>
          <a:p>
            <a:pPr rtl="0"/>
            <a:r>
              <a:rPr lang="de-DE" sz="3000" dirty="0"/>
              <a:t>Bild mit Beschriftungslayout</a:t>
            </a:r>
          </a:p>
        </p:txBody>
      </p:sp>
      <p:pic>
        <p:nvPicPr>
          <p:cNvPr id="9" name="Bildplatzhalter 8" descr="Drei Kinder in Regenmänteln laufen Hand in Hand über eine Rasenfläch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99158" y="3555521"/>
            <a:ext cx="4034213" cy="2143235"/>
          </a:xfrm>
        </p:spPr>
        <p:txBody>
          <a:bodyPr rtlCol="0"/>
          <a:lstStyle/>
          <a:p>
            <a:pPr rtl="0"/>
            <a:r>
              <a:rPr lang="de-DE" dirty="0"/>
              <a:t>Beschriftung</a:t>
            </a: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2054441"/>
            <a:ext cx="6858002" cy="182880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Kapitel 10 Dokumentation und Abnahme</a:t>
            </a:r>
          </a:p>
        </p:txBody>
      </p:sp>
    </p:spTree>
    <p:extLst>
      <p:ext uri="{BB962C8B-B14F-4D97-AF65-F5344CB8AC3E}">
        <p14:creationId xmlns:p14="http://schemas.microsoft.com/office/powerpoint/2010/main" val="3436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907002" y="1148178"/>
            <a:ext cx="10058402" cy="1219200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Dokumentation und Abnahme 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440402" y="3429000"/>
            <a:ext cx="7890767" cy="1900930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de-AT" sz="2800" dirty="0"/>
              <a:t>Dokumentation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AT" sz="2800" dirty="0"/>
              <a:t>Abnahme, Wartung und Pflege</a:t>
            </a:r>
            <a:endParaRPr lang="de-DE" sz="2800" dirty="0"/>
          </a:p>
          <a:p>
            <a:pPr marL="457200" indent="-457200" rtl="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261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11" name="Bildplatzhalter 10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0" name="Bildplatzhalter 9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Textplatzhalter 12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2" name="Bildplatzhalter 11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platzhalter 13"/>
          <p:cNvSpPr>
            <a:spLocks noGrp="1"/>
          </p:cNvSpPr>
          <p:nvPr>
            <p:ph type="body" sz="half" idx="2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Regenbogen-Präsentation</Template>
  <TotalTime>0</TotalTime>
  <Words>138</Words>
  <Application>Microsoft Office PowerPoint</Application>
  <PresentationFormat>Breitbild</PresentationFormat>
  <Paragraphs>56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Segoe Print</vt:lpstr>
      <vt:lpstr>Naturdarstellung 16:9</vt:lpstr>
      <vt:lpstr>Kapitel 9 Qualitätsicherung</vt:lpstr>
      <vt:lpstr>Qualitätssicherung Inhalt</vt:lpstr>
      <vt:lpstr>Layout "Zwei Inhalte" mit Tabelle</vt:lpstr>
      <vt:lpstr>Layout "Zwei Inhalte" mit SmartArt</vt:lpstr>
      <vt:lpstr>Bild mit Beschriftungslayout</vt:lpstr>
      <vt:lpstr>Folientitel hinzufügen – 1</vt:lpstr>
      <vt:lpstr>Kapitel 10 Dokumentation und Abnahme</vt:lpstr>
      <vt:lpstr>Dokumentation und Abnahme Inhalt</vt:lpstr>
      <vt:lpstr>Folientitel hinzufügen – 2</vt:lpstr>
      <vt:lpstr>Folientitel hinzufügen – 3</vt:lpstr>
      <vt:lpstr>Vielen Dank für Eure Aufmerksamkeit !!</vt:lpstr>
      <vt:lpstr>Quellen ?</vt:lpstr>
      <vt:lpstr>PowerPoint-Präsentation</vt:lpstr>
      <vt:lpstr>Folientitel hinzufügen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9 Qualitätsicherung</dc:title>
  <dc:creator>Knabb Christian</dc:creator>
  <cp:lastModifiedBy>Knabb Christian</cp:lastModifiedBy>
  <cp:revision>5</cp:revision>
  <dcterms:created xsi:type="dcterms:W3CDTF">2021-10-05T17:25:28Z</dcterms:created>
  <dcterms:modified xsi:type="dcterms:W3CDTF">2021-10-05T17:55:51Z</dcterms:modified>
</cp:coreProperties>
</file>