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62" r:id="rId6"/>
    <p:sldId id="267" r:id="rId7"/>
    <p:sldId id="271" r:id="rId8"/>
    <p:sldId id="268" r:id="rId9"/>
    <p:sldId id="269" r:id="rId10"/>
    <p:sldId id="263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8AEC6483-23EF-4414-8E2A-6A005181899E}">
      <dgm:prSet phldrT="[Text]"/>
      <dgm:spPr/>
      <dgm:t>
        <a:bodyPr rtlCol="0"/>
        <a:lstStyle/>
        <a:p>
          <a:pPr rtl="0"/>
          <a:r>
            <a:rPr lang="de-DE" noProof="0" dirty="0"/>
            <a:t>Gruppe 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de-DE" noProof="0" dirty="0"/>
            <a:t>Gruppe 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 custLinFactNeighborX="1191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 custLinFactNeighborX="1191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 custLinFactNeighborX="1191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 custLinFactNeighborX="1191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 custLinFactNeighborX="1191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302244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1</a:t>
          </a:r>
        </a:p>
      </dsp:txBody>
      <dsp:txXfrm>
        <a:off x="302244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302244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3</a:t>
          </a:r>
        </a:p>
      </dsp:txBody>
      <dsp:txXfrm>
        <a:off x="302244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605328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4</a:t>
          </a:r>
        </a:p>
      </dsp:txBody>
      <dsp:txXfrm>
        <a:off x="2605328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302244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5</a:t>
          </a:r>
        </a:p>
      </dsp:txBody>
      <dsp:txXfrm>
        <a:off x="302244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605328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6</a:t>
          </a:r>
        </a:p>
      </dsp:txBody>
      <dsp:txXfrm>
        <a:off x="2605328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05.10.2021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05.10.2021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970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04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8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8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40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79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71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38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02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01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Kapitel 9 </a:t>
            </a:r>
            <a:r>
              <a:rPr lang="de-DE" dirty="0" err="1"/>
              <a:t>Qualitätsicherung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Folientitel hinzufügen –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6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Liste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Tabelle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2305217"/>
          </a:xfrm>
        </p:spPr>
        <p:txBody>
          <a:bodyPr rtlCol="0">
            <a:normAutofit/>
          </a:bodyPr>
          <a:lstStyle/>
          <a:p>
            <a:pPr rtl="0"/>
            <a:r>
              <a:rPr lang="de-DE" sz="2200"/>
              <a:t>Hdhjdkkkkd</a:t>
            </a:r>
            <a:endParaRPr lang="de-DE" sz="2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SmartArt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/>
              <a:t>DrAufzählungspunkt</a:t>
            </a:r>
            <a:r>
              <a:rPr lang="de-DE" dirty="0"/>
              <a:t> hier einfügen.</a:t>
            </a:r>
          </a:p>
        </p:txBody>
      </p:sp>
      <p:graphicFrame>
        <p:nvGraphicFramePr>
          <p:cNvPr id="9" name="Inhaltsplatzhalter 8" descr="Einfache Blockliste mit 6 Gruppen von Kästen in jeweils anderen Farben, zeilenweise von links nach rechts und von oben nach unten mit zwei Kästen pro Zeile angeordne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876756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99158" y="1330347"/>
            <a:ext cx="4034213" cy="2078600"/>
          </a:xfrm>
        </p:spPr>
        <p:txBody>
          <a:bodyPr rtlCol="0">
            <a:normAutofit/>
          </a:bodyPr>
          <a:lstStyle/>
          <a:p>
            <a:pPr rtl="0"/>
            <a:r>
              <a:rPr lang="de-DE" sz="3000" dirty="0"/>
              <a:t>Bild mit Beschriftungslayout</a:t>
            </a:r>
          </a:p>
        </p:txBody>
      </p:sp>
      <p:pic>
        <p:nvPicPr>
          <p:cNvPr id="9" name="Bildplatzhalter 8" descr="Drei Kinder in Regenmänteln laufen Hand in Hand über eine Rasenfläch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99158" y="3555521"/>
            <a:ext cx="4034213" cy="2143235"/>
          </a:xfrm>
        </p:spPr>
        <p:txBody>
          <a:bodyPr rtlCol="0"/>
          <a:lstStyle/>
          <a:p>
            <a:pPr rtl="0"/>
            <a:r>
              <a:rPr lang="de-DE" dirty="0"/>
              <a:t>Beschriftung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6380C6-1A3B-4CBA-9553-6CE791B7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 into dept values(10, 'ACCOUNTING', 'NEW YORK'); insert into dept values(20, 'RESEARCH', 'DALLAS'); insert into dept values(30, 'SALES', 'CHICAGO'); insert into dept values(40, 'OPERATIONS', 'BOSTON'); insert into emp values( 7839, 'KING', 'PRESIDENT', null, to_date('17-11-1981','dd-mm-yyyy'), 5000, null, 10 ); insert into emp values( 7698, 'BLAKE', 'MANAGER', 7839, to_date('1-5-1981','dd-mm-yyyy'), 2850, null, 30 ); insert into emp values( 7782, 'CLARK', 'MANAGER', 7839, to_date('9-6-1981','dd-mm-yyyy'), 2450, null, 10 ); insert into emp values( 7566, 'JONES', 'MANAGER', 7839, to_date('2-4-1981','dd-mm-yyyy'), 2975, null, 20 ); insert into emp values( 7788, 'SCOTT', 'ANALYST', 7566, to_date('13-JUL-87','dd-mm-rr') - 85, 3000, null, 20 ); insert into emp values( 7902, 'FORD', 'ANALYST', 7566, to_date('3-12-1981','dd-mm-yyyy'), 3000, null, 20 ); insert into emp values( 7369, 'SMITH', 'CLERK', 7902, to_date('17-12-1980','dd-mm-yyyy'), 800, null, 20 ); insert into emp values( 7499, 'ALLEN', 'SALESMAN', 7698, to_date('20-2-1981','dd-mm-yyyy'), 1600, 300, 30 ); insert into emp values( 7521, 'WARD', 'SALESMAN', 7698, to_date('22-2-1981','dd-mm-yyyy'), 1250, 500, 30 ); insert into emp values( 7654, 'MARTIN', 'SALESMAN', 7698, to_date('28-9-1981','dd-mm-yyyy'), 1250, 1400, 30 ); insert into emp values( 7844, 'TURNER', 'SALESMAN', 7698, to_date('8-9-1981','dd-mm-yyyy'), 1500, 0, 30 ); insert into emp values( 7876, 'ADAMS', 'CLERK', 7788, to_date('13-JUL-87', 'dd-mm-rr') - 51, 1100, null, 20 ); insert into emp values( 7900, 'JAMES', 'CLERK', 7698, to_date('3-12-1981','dd-mm-yyyy'), 950, null, 30 ); insert into emp values( 7934, 'MILLER', 'CLERK', 7782, to_date('23-1-1982','dd-mm-yyyy'), 1300, null, 10 ); commit;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C7B4CD-D5BB-4163-85E7-E699C173B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 into dept values(10, 'ACCOUNTING', 'NEW YORK'); insert into dept values(20, 'RESEARCH', 'DALLAS'); insert into dept values(30, 'SALES', 'CHICAGO'); insert into dept values(40, 'OPERATIONS', 'BOSTON'); insert into emp values( 7839, 'KING', 'PRESIDENT', null, to_date('17-11-1981','dd-mm-yyyy'), 5000, null, 10 ); insert into emp values( 7698, 'BLAKE', 'MANAGER', 7839, to_date('1-5-1981','dd-mm-yyyy'), 2850, null, 30 ); insert into emp values( 7782, 'CLARK', 'MANAGER', 7839, to_date('9-6-1981','dd-mm-yyyy'), 2450, null, 10 ); insert into emp values( 7566, 'JONES', 'MANAGER', 7839, to_date('2-4-1981','dd-mm-yyyy'), 2975, null, 20 ); insert into emp values( 7788, 'SCOTT', 'ANALYST', 7566, to_date('13-JUL-87','dd-mm-rr') - 85, 3000, null, 20 ); insert into emp values( 7902, 'FORD', 'ANALYST', 7566, to_date('3-12-1981','dd-mm-yyyy'), 3000, null, 20 ); insert into emp values( 7369, 'SMITH', 'CLERK', 7902, to_date('17-12-1980','dd-mm-yyyy'), 800, null, 20 ); insert into emp values( 7499, 'ALLEN', 'SALESMAN', 7698, to_date('20-2-1981','dd-mm-yyyy'), 1600, 300, 30 ); insert into emp values( 7521, 'WARD', 'SALESMAN', 7698, to_date('22-2-1981','dd-mm-yyyy'), 1250, 500, 30 ); insert into emp values( 7654, 'MARTIN', 'SALESMAN', 7698, to_date('28-9-1981','dd-mm-yyyy'), 1250, 1400, 30 ); insert into emp values( 7844, 'TURNER', 'SALESMAN', 7698, to_date('8-9-1981','dd-mm-yyyy'), 1500, 0, 30 ); insert into emp values( 7876, 'ADAMS', 'CLERK', 7788, to_date('13-JUL-87', 'dd-mm-rr') - 51, 1100, null, 20 ); insert into emp values( 7900, 'JAMES', 'CLERK', 7698, to_date('3-12-1981','dd-mm-yyyy'), 950, null, 30 ); insert into emp values( 7934, 'MILLER', 'CLERK', 7782, to_date('23-1-1982','dd-mm-yyyy'), 1300, null, 10 ); commit;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/>
              <a:t>Kapitel 10 Dokumentation und Abnahme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3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11" name="Bildplatzhalter 10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0" name="Bildplatzhalter 9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platzhalter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2" name="Bildplatzhalter 11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platzhalter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Folientitel hinzufügen – 3</a:t>
            </a:r>
          </a:p>
        </p:txBody>
      </p:sp>
      <p:sp>
        <p:nvSpPr>
          <p:cNvPr id="7" name="Bildplatzhalter 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Regenbogen-Präsentation</Template>
  <TotalTime>0</TotalTime>
  <Words>998</Words>
  <Application>Microsoft Office PowerPoint</Application>
  <PresentationFormat>Breitbild</PresentationFormat>
  <Paragraphs>56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Segoe Print</vt:lpstr>
      <vt:lpstr>Naturdarstellung 16:9</vt:lpstr>
      <vt:lpstr>Kapitel 9 Qualitätsicherung</vt:lpstr>
      <vt:lpstr>Layout "Titel und Inhalt" mit Liste</vt:lpstr>
      <vt:lpstr>Layout "Zwei Inhalte" mit Tabelle</vt:lpstr>
      <vt:lpstr>Layout "Zwei Inhalte" mit SmartArt</vt:lpstr>
      <vt:lpstr>Bild mit Beschriftungslayout</vt:lpstr>
      <vt:lpstr>Folientitel hinzufügen – 1</vt:lpstr>
      <vt:lpstr>Kapitel 10 Dokumentation und Abnahme</vt:lpstr>
      <vt:lpstr>Folientitel hinzufügen – 2</vt:lpstr>
      <vt:lpstr>Folientitel hinzufügen – 3</vt:lpstr>
      <vt:lpstr>Folientitel hinzufügen – 4</vt:lpstr>
      <vt:lpstr>Folientitel hinzufügen – 5</vt:lpstr>
      <vt:lpstr>Folientitel hinzufügen – 6</vt:lpstr>
      <vt:lpstr>PowerPoint-Präsentation</vt:lpstr>
      <vt:lpstr>Folientitel hinzufügen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9 Qualitätsicherung</dc:title>
  <dc:creator>Knabb Christian</dc:creator>
  <cp:lastModifiedBy>Sebastian Gruber</cp:lastModifiedBy>
  <cp:revision>3</cp:revision>
  <dcterms:created xsi:type="dcterms:W3CDTF">2021-10-05T17:25:28Z</dcterms:created>
  <dcterms:modified xsi:type="dcterms:W3CDTF">2021-10-05T17:49:29Z</dcterms:modified>
</cp:coreProperties>
</file>