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1" r:id="rId4"/>
    <p:sldId id="262" r:id="rId5"/>
    <p:sldId id="263" r:id="rId6"/>
    <p:sldId id="257" r:id="rId7"/>
    <p:sldId id="260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A7AA-1EEA-4305-ADD7-9B6BCFC95A85}" type="datetimeFigureOut">
              <a:rPr lang="en-IN" smtClean="0"/>
              <a:t>23-12-2017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E582-8160-43B4-A833-9C50B690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4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2EFDE-BAE1-493A-B594-BF1A31846238}" type="datetimeFigureOut">
              <a:rPr lang="en-IN" smtClean="0"/>
              <a:t>23-12-2017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14C28-36E0-4CF2-ABF7-BAE3C2D8D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26406"/>
            <a:ext cx="6270922" cy="2560274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D289C5-CBB2-406C-9E89-14FC18E60293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KAIM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742" y="761545"/>
            <a:ext cx="8036490" cy="5332595"/>
            <a:chOff x="533742" y="761545"/>
            <a:chExt cx="8036490" cy="5332595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33742" y="761545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900027" y="5299767"/>
            <a:ext cx="3343559" cy="52976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2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 smtClean="0"/>
              <a:t>Kanazawa AI Meetup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39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344-50F8-4BA2-A256-B05C22341B47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D7C4-15FC-4D76-BA27-4F6FBDE6CFF1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596684" cy="10142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869743"/>
            <a:ext cx="7596685" cy="43536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F71F-2DB8-4043-ABBD-74B28BED1D2C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4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A1A4B3-CF9C-402D-A241-1CE0F6CCFF5F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381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0B8-64A9-4C10-86CA-436A23DF1D37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2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CB91-81D1-42C2-908D-A962F407C73A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6A9-C442-4935-B642-0C5542EC6D8B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4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5276-F13B-4D4E-B7B0-226E57511BF6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5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F981A-2426-49BE-BD97-120C52E26D63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75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B5A8E-BD2C-4293-91F3-8053F6FF91C9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9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60207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24333"/>
            <a:ext cx="7569390" cy="420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fld id="{FDD387AA-20B5-477F-988D-CF0B0882B5CB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6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Brandon Text Medium" panose="020B0603020203060203" pitchFamily="34" charset="0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pdf/1312.560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oxfog417/chainer_pong" TargetMode="External"/><Relationship Id="rId2" Type="http://schemas.openxmlformats.org/officeDocument/2006/relationships/hyperlink" Target="https://github.com/yukiB/keras-dqn-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Deep Q Network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 smtClean="0"/>
              <a:t>金沢工業大学工学部情報工学科４年</a:t>
            </a:r>
            <a:endParaRPr lang="en-US" altLang="ja-JP" dirty="0" smtClean="0"/>
          </a:p>
          <a:p>
            <a:r>
              <a:rPr lang="ja-JP" altLang="en-US" dirty="0" smtClean="0"/>
              <a:t>上野友裕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 smtClean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900027" y="5297549"/>
            <a:ext cx="3343559" cy="52976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tx2"/>
                </a:solidFill>
              </a:rPr>
              <a:t>Kanazawa AI Meetup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写真</a:t>
            </a:r>
            <a:r>
              <a:rPr lang="ja-JP" altLang="en-US" dirty="0" smtClean="0"/>
              <a:t>を</a:t>
            </a:r>
            <a:r>
              <a:rPr lang="ja-JP" altLang="en-US" dirty="0"/>
              <a:t>撮</a:t>
            </a:r>
            <a:r>
              <a:rPr lang="ja-JP" altLang="en-US" dirty="0" smtClean="0"/>
              <a:t>ってよいですか？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後ろ姿のみ</a:t>
            </a:r>
            <a:endParaRPr lang="en-IN" altLang="ja-JP" dirty="0"/>
          </a:p>
          <a:p>
            <a:r>
              <a:rPr lang="en-IN" altLang="ja-JP" dirty="0" smtClean="0"/>
              <a:t>Facebook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Meetup</a:t>
            </a:r>
            <a:r>
              <a:rPr lang="ja-JP" altLang="en-US" dirty="0" smtClean="0"/>
              <a:t>のページにアップ予定</a:t>
            </a:r>
            <a:endParaRPr lang="en-US" altLang="ja-JP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eep Q-network</a:t>
            </a:r>
            <a:r>
              <a:rPr lang="ja-JP" altLang="en-US" dirty="0" smtClean="0"/>
              <a:t>とは？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V. </a:t>
            </a:r>
            <a:r>
              <a:rPr lang="en-US" altLang="ja-JP" dirty="0" err="1"/>
              <a:t>Mnih</a:t>
            </a:r>
            <a:r>
              <a:rPr lang="en-US" altLang="ja-JP" dirty="0"/>
              <a:t> </a:t>
            </a:r>
            <a:r>
              <a:rPr lang="en-US" altLang="ja-JP" i="1" dirty="0"/>
              <a:t>et al.</a:t>
            </a:r>
            <a:r>
              <a:rPr lang="en-US" altLang="ja-JP" dirty="0"/>
              <a:t>, "Playing </a:t>
            </a:r>
            <a:r>
              <a:rPr lang="en-US" altLang="ja-JP" dirty="0" err="1"/>
              <a:t>atari</a:t>
            </a:r>
            <a:r>
              <a:rPr lang="en-US" altLang="ja-JP" dirty="0"/>
              <a:t> with deep reinforcement </a:t>
            </a:r>
            <a:r>
              <a:rPr lang="en-US" altLang="ja-JP" dirty="0" err="1" smtClean="0"/>
              <a:t>learning,</a:t>
            </a:r>
            <a:r>
              <a:rPr lang="en-US" altLang="ja-JP" dirty="0" err="1" smtClean="0">
                <a:hlinkClick r:id="rId2"/>
              </a:rPr>
              <a:t>“http</a:t>
            </a:r>
            <a:r>
              <a:rPr lang="en-US" altLang="ja-JP" dirty="0">
                <a:hlinkClick r:id="rId2"/>
              </a:rPr>
              <a:t>://arxiv.org/pdf/1312.5602.pdf</a:t>
            </a:r>
            <a:endParaRPr lang="en-IN" dirty="0" smtClean="0"/>
          </a:p>
          <a:p>
            <a:r>
              <a:rPr lang="en-IN" dirty="0" smtClean="0"/>
              <a:t>Google </a:t>
            </a:r>
            <a:r>
              <a:rPr lang="en-IN" dirty="0" err="1" smtClean="0"/>
              <a:t>DeepMind</a:t>
            </a:r>
            <a:r>
              <a:rPr lang="ja-JP" altLang="en-US" dirty="0" smtClean="0"/>
              <a:t>が</a:t>
            </a:r>
            <a:r>
              <a:rPr lang="en-US" altLang="ja-JP" dirty="0" smtClean="0"/>
              <a:t>Atari 2600</a:t>
            </a:r>
            <a:r>
              <a:rPr lang="ja-JP" altLang="en-US" dirty="0" smtClean="0"/>
              <a:t>のゲームを</a:t>
            </a:r>
            <a:r>
              <a:rPr lang="en-US" altLang="ja-JP" dirty="0" smtClean="0"/>
              <a:t>deep Q-network</a:t>
            </a:r>
            <a:r>
              <a:rPr lang="ja-JP" altLang="en-US" dirty="0" smtClean="0"/>
              <a:t>にプレイさせたところ、人間のスコアを上回った。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</a:t>
            </a:r>
            <a:r>
              <a:rPr lang="ja-JP" altLang="en-US" dirty="0" smtClean="0"/>
              <a:t>値とは？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報酬の予測値のこと</a:t>
            </a:r>
            <a:endParaRPr lang="en-US" altLang="ja-JP" dirty="0" smtClean="0"/>
          </a:p>
          <a:p>
            <a:r>
              <a:rPr lang="ja-JP" altLang="en-US" dirty="0" smtClean="0"/>
              <a:t>ある</a:t>
            </a:r>
            <a:r>
              <a:rPr lang="ja-JP" altLang="en-US" dirty="0"/>
              <a:t>行動</a:t>
            </a:r>
            <a:r>
              <a:rPr lang="ja-JP" altLang="en-US" dirty="0" smtClean="0"/>
              <a:t>をとる際に、現在から無限に未来までの報酬の和を表すもの。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ja-JP" dirty="0" smtClean="0"/>
              <a:t>∇</a:t>
            </a:r>
            <a:r>
              <a:rPr lang="en-US" altLang="ja-JP" dirty="0" smtClean="0"/>
              <a:t>(</a:t>
            </a:r>
            <a:r>
              <a:rPr lang="ja-JP" altLang="en-US" dirty="0"/>
              <a:t>ナブラ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とは？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勾配のこと</a:t>
                </a:r>
                <a:endParaRPr lang="en-US" altLang="ja-JP" dirty="0" smtClean="0"/>
              </a:p>
              <a:p>
                <a:r>
                  <a:rPr lang="ja-JP" altLang="en-US" dirty="0"/>
                  <a:t>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ja-JP" altLang="en-US" dirty="0" smtClean="0"/>
                  <a:t>と書かれていたら、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lang="ja-JP" altLang="en-US" dirty="0" smtClean="0"/>
                  <a:t>表せられるネットワークを学習する（勾配を降下する）という意味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261" r="-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参考になるプログラム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github.com/yukiB/keras-dqn-test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github.com/icoxfog417/chainer_pong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r>
              <a:rPr lang="ja-JP" altLang="en-US" dirty="0"/>
              <a:t>文献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smtClean="0"/>
              <a:t>『</a:t>
            </a:r>
            <a:r>
              <a:rPr lang="en-US" altLang="ja-JP" sz="1600" b="1" dirty="0"/>
              <a:t>DQN</a:t>
            </a:r>
            <a:r>
              <a:rPr lang="ja-JP" altLang="en-US" sz="1600" b="1" dirty="0"/>
              <a:t>の生い立ち　＋　</a:t>
            </a:r>
            <a:r>
              <a:rPr lang="en-US" altLang="ja-JP" sz="1600" b="1" dirty="0"/>
              <a:t>Deep Q-Network</a:t>
            </a:r>
            <a:r>
              <a:rPr lang="ja-JP" altLang="en-US" sz="1600" b="1" dirty="0"/>
              <a:t>を</a:t>
            </a:r>
            <a:r>
              <a:rPr lang="en-US" altLang="ja-JP" sz="1600" b="1" dirty="0" err="1"/>
              <a:t>Chainer</a:t>
            </a:r>
            <a:r>
              <a:rPr lang="ja-JP" altLang="en-US" sz="1600" b="1" dirty="0"/>
              <a:t>で</a:t>
            </a:r>
            <a:r>
              <a:rPr lang="ja-JP" altLang="en-US" sz="1600" b="1" dirty="0" smtClean="0"/>
              <a:t>書いた</a:t>
            </a:r>
            <a:r>
              <a:rPr lang="en-US" altLang="ja-JP" sz="1600" dirty="0" smtClean="0"/>
              <a:t>』,</a:t>
            </a:r>
            <a:r>
              <a:rPr lang="en-IN" sz="1600" dirty="0" smtClean="0"/>
              <a:t>https</a:t>
            </a:r>
            <a:r>
              <a:rPr lang="en-IN" sz="1600" dirty="0"/>
              <a:t>://</a:t>
            </a:r>
            <a:r>
              <a:rPr lang="en-IN" sz="1600" dirty="0" smtClean="0"/>
              <a:t>qiita.com/UgoNama/items/08c6a5f6a571335972d5</a:t>
            </a:r>
          </a:p>
          <a:p>
            <a:r>
              <a:rPr lang="en-US" altLang="ja-JP" sz="1600" dirty="0" smtClean="0"/>
              <a:t>『</a:t>
            </a:r>
            <a:r>
              <a:rPr lang="ja-JP" altLang="en-US" sz="1600" b="1" dirty="0"/>
              <a:t>ゼロから</a:t>
            </a:r>
            <a:r>
              <a:rPr lang="en-US" altLang="ja-JP" sz="1600" b="1" dirty="0"/>
              <a:t>Deep</a:t>
            </a:r>
            <a:r>
              <a:rPr lang="ja-JP" altLang="en-US" sz="1600" b="1" dirty="0" err="1"/>
              <a:t>まで</a:t>
            </a:r>
            <a:r>
              <a:rPr lang="ja-JP" altLang="en-US" sz="1600" b="1" dirty="0"/>
              <a:t>学ぶ強化</a:t>
            </a:r>
            <a:r>
              <a:rPr lang="ja-JP" altLang="en-US" sz="1600" b="1" dirty="0" smtClean="0"/>
              <a:t>学習</a:t>
            </a:r>
            <a:r>
              <a:rPr lang="en-US" altLang="ja-JP" sz="1600" dirty="0" smtClean="0"/>
              <a:t>』</a:t>
            </a:r>
            <a:br>
              <a:rPr lang="en-US" altLang="ja-JP" sz="1600" dirty="0" smtClean="0"/>
            </a:br>
            <a:r>
              <a:rPr lang="en-US" altLang="ja-JP" sz="1600" dirty="0" smtClean="0"/>
              <a:t>,</a:t>
            </a:r>
            <a:r>
              <a:rPr lang="en-IN" sz="1600" dirty="0" smtClean="0"/>
              <a:t>https</a:t>
            </a:r>
            <a:r>
              <a:rPr lang="en-IN" sz="1600" dirty="0"/>
              <a:t>://qiita.com/icoxfog417/items/242439ecd1a477ece312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77A1AB"/>
      </a:hlink>
      <a:folHlink>
        <a:srgbClr val="9A5D78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216</TotalTime>
  <Words>109</Words>
  <Application>Microsoft Office PowerPoint</Application>
  <PresentationFormat>画面に合わせる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Avenir LT Std 55 Roman</vt:lpstr>
      <vt:lpstr>Brandon Text Medium</vt:lpstr>
      <vt:lpstr>Franklin Gothic Book</vt:lpstr>
      <vt:lpstr>Ubuntu</vt:lpstr>
      <vt:lpstr>メイリオ</vt:lpstr>
      <vt:lpstr>Calibri</vt:lpstr>
      <vt:lpstr>Cambria Math</vt:lpstr>
      <vt:lpstr>Trebuchet MS</vt:lpstr>
      <vt:lpstr>Crop</vt:lpstr>
      <vt:lpstr>Deep Q Network</vt:lpstr>
      <vt:lpstr>写真を撮ってよいですか？</vt:lpstr>
      <vt:lpstr>deep Q-networkとは？</vt:lpstr>
      <vt:lpstr>Q値とは？</vt:lpstr>
      <vt:lpstr>∇(ナブラ)とは？</vt:lpstr>
      <vt:lpstr>参考になるプログラム</vt:lpstr>
      <vt:lpstr>参考文献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Krish</dc:creator>
  <cp:lastModifiedBy>tomohiro ueno</cp:lastModifiedBy>
  <cp:revision>20</cp:revision>
  <dcterms:created xsi:type="dcterms:W3CDTF">2017-10-02T06:43:45Z</dcterms:created>
  <dcterms:modified xsi:type="dcterms:W3CDTF">2017-12-23T13:38:19Z</dcterms:modified>
</cp:coreProperties>
</file>