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76" r:id="rId6"/>
    <p:sldId id="275" r:id="rId7"/>
    <p:sldId id="260" r:id="rId8"/>
    <p:sldId id="273" r:id="rId9"/>
    <p:sldId id="264" r:id="rId10"/>
    <p:sldId id="277" r:id="rId11"/>
    <p:sldId id="266" r:id="rId12"/>
    <p:sldId id="265" r:id="rId13"/>
    <p:sldId id="267" r:id="rId14"/>
    <p:sldId id="268" r:id="rId15"/>
    <p:sldId id="278" r:id="rId16"/>
    <p:sldId id="279" r:id="rId17"/>
    <p:sldId id="271" r:id="rId18"/>
  </p:sldIdLst>
  <p:sldSz cx="24384000" cy="13716000"/>
  <p:notesSz cx="6858000" cy="9144000"/>
  <p:embeddedFontLst>
    <p:embeddedFont>
      <p:font typeface="나눔스퀘어" panose="020B0600000101010101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5D7"/>
    <a:srgbClr val="BFEFE7"/>
    <a:srgbClr val="191919"/>
    <a:srgbClr val="000000"/>
    <a:srgbClr val="00A2FF"/>
    <a:srgbClr val="E2F6F2"/>
    <a:srgbClr val="67D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93" autoAdjust="0"/>
  </p:normalViewPr>
  <p:slideViewPr>
    <p:cSldViewPr snapToGrid="0">
      <p:cViewPr varScale="1">
        <p:scale>
          <a:sx n="61" d="100"/>
          <a:sy n="61" d="100"/>
        </p:scale>
        <p:origin x="17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유선" userId="c5c0474d-318a-4504-b270-99912c9aca2f" providerId="ADAL" clId="{C364FBA6-CFBC-44DD-AB91-683400EF2A77}"/>
    <pc:docChg chg="undo custSel addSld delSld modSld sldOrd">
      <pc:chgData name="남유선" userId="c5c0474d-318a-4504-b270-99912c9aca2f" providerId="ADAL" clId="{C364FBA6-CFBC-44DD-AB91-683400EF2A77}" dt="2018-10-01T13:45:56.723" v="1301"/>
      <pc:docMkLst>
        <pc:docMk/>
      </pc:docMkLst>
      <pc:sldChg chg="modSp">
        <pc:chgData name="남유선" userId="c5c0474d-318a-4504-b270-99912c9aca2f" providerId="ADAL" clId="{C364FBA6-CFBC-44DD-AB91-683400EF2A77}" dt="2018-10-01T09:19:32.875" v="120" actId="20578"/>
        <pc:sldMkLst>
          <pc:docMk/>
          <pc:sldMk cId="0" sldId="257"/>
        </pc:sldMkLst>
        <pc:spChg chg="mod">
          <ac:chgData name="남유선" userId="c5c0474d-318a-4504-b270-99912c9aca2f" providerId="ADAL" clId="{C364FBA6-CFBC-44DD-AB91-683400EF2A77}" dt="2018-10-01T09:19:32.875" v="120" actId="20578"/>
          <ac:spMkLst>
            <pc:docMk/>
            <pc:sldMk cId="0" sldId="257"/>
            <ac:spMk id="125" creationId="{00000000-0000-0000-0000-000000000000}"/>
          </ac:spMkLst>
        </pc:spChg>
      </pc:sldChg>
      <pc:sldChg chg="addSp delSp modSp ord">
        <pc:chgData name="남유선" userId="c5c0474d-318a-4504-b270-99912c9aca2f" providerId="ADAL" clId="{C364FBA6-CFBC-44DD-AB91-683400EF2A77}" dt="2018-10-01T09:19:29.705" v="119" actId="692"/>
        <pc:sldMkLst>
          <pc:docMk/>
          <pc:sldMk cId="0" sldId="258"/>
        </pc:sldMkLst>
        <pc:picChg chg="add del">
          <ac:chgData name="남유선" userId="c5c0474d-318a-4504-b270-99912c9aca2f" providerId="ADAL" clId="{C364FBA6-CFBC-44DD-AB91-683400EF2A77}" dt="2018-10-01T09:16:25.653" v="2" actId="478"/>
          <ac:picMkLst>
            <pc:docMk/>
            <pc:sldMk cId="0" sldId="258"/>
            <ac:picMk id="2" creationId="{8C06914D-ACAD-4433-B9E9-A9035913876D}"/>
          </ac:picMkLst>
        </pc:picChg>
        <pc:picChg chg="add mod">
          <ac:chgData name="남유선" userId="c5c0474d-318a-4504-b270-99912c9aca2f" providerId="ADAL" clId="{C364FBA6-CFBC-44DD-AB91-683400EF2A77}" dt="2018-10-01T09:17:00.402" v="11" actId="1076"/>
          <ac:picMkLst>
            <pc:docMk/>
            <pc:sldMk cId="0" sldId="258"/>
            <ac:picMk id="3" creationId="{198B8247-9BB5-4BCA-AD21-A3E992B34A9D}"/>
          </ac:picMkLst>
        </pc:picChg>
        <pc:picChg chg="del">
          <ac:chgData name="남유선" userId="c5c0474d-318a-4504-b270-99912c9aca2f" providerId="ADAL" clId="{C364FBA6-CFBC-44DD-AB91-683400EF2A77}" dt="2018-10-01T09:16:17.175" v="0" actId="478"/>
          <ac:picMkLst>
            <pc:docMk/>
            <pc:sldMk cId="0" sldId="258"/>
            <ac:picMk id="6" creationId="{3680B21B-593A-49A1-8D3B-C5B9C7EEF1EC}"/>
          </ac:picMkLst>
        </pc:picChg>
      </pc:sldChg>
      <pc:sldChg chg="del">
        <pc:chgData name="남유선" userId="c5c0474d-318a-4504-b270-99912c9aca2f" providerId="ADAL" clId="{C364FBA6-CFBC-44DD-AB91-683400EF2A77}" dt="2018-10-01T09:20:41.900" v="144" actId="2696"/>
        <pc:sldMkLst>
          <pc:docMk/>
          <pc:sldMk cId="0" sldId="261"/>
        </pc:sldMkLst>
      </pc:sldChg>
      <pc:sldChg chg="modSp">
        <pc:chgData name="남유선" userId="c5c0474d-318a-4504-b270-99912c9aca2f" providerId="ADAL" clId="{C364FBA6-CFBC-44DD-AB91-683400EF2A77}" dt="2018-10-01T11:02:18.047" v="1025" actId="20577"/>
        <pc:sldMkLst>
          <pc:docMk/>
          <pc:sldMk cId="0" sldId="265"/>
        </pc:sldMkLst>
        <pc:spChg chg="mod">
          <ac:chgData name="남유선" userId="c5c0474d-318a-4504-b270-99912c9aca2f" providerId="ADAL" clId="{C364FBA6-CFBC-44DD-AB91-683400EF2A77}" dt="2018-10-01T10:01:28.167" v="777" actId="207"/>
          <ac:spMkLst>
            <pc:docMk/>
            <pc:sldMk cId="0" sldId="265"/>
            <ac:spMk id="30" creationId="{1F2C2400-3B91-4AAC-9E8E-5CFDAC821EF7}"/>
          </ac:spMkLst>
        </pc:spChg>
        <pc:spChg chg="mod">
          <ac:chgData name="남유선" userId="c5c0474d-318a-4504-b270-99912c9aca2f" providerId="ADAL" clId="{C364FBA6-CFBC-44DD-AB91-683400EF2A77}" dt="2018-10-01T11:02:18.047" v="1025" actId="20577"/>
          <ac:spMkLst>
            <pc:docMk/>
            <pc:sldMk cId="0" sldId="265"/>
            <ac:spMk id="31" creationId="{53948221-E175-4B6E-A674-637775EC8F8A}"/>
          </ac:spMkLst>
        </pc:spChg>
        <pc:spChg chg="mod">
          <ac:chgData name="남유선" userId="c5c0474d-318a-4504-b270-99912c9aca2f" providerId="ADAL" clId="{C364FBA6-CFBC-44DD-AB91-683400EF2A77}" dt="2018-10-01T10:01:28.167" v="777" actId="207"/>
          <ac:spMkLst>
            <pc:docMk/>
            <pc:sldMk cId="0" sldId="265"/>
            <ac:spMk id="32" creationId="{D09B633D-4C55-402A-8F0A-A418C88FCFC6}"/>
          </ac:spMkLst>
        </pc:spChg>
        <pc:spChg chg="mod">
          <ac:chgData name="남유선" userId="c5c0474d-318a-4504-b270-99912c9aca2f" providerId="ADAL" clId="{C364FBA6-CFBC-44DD-AB91-683400EF2A77}" dt="2018-10-01T10:09:12.330" v="876" actId="20577"/>
          <ac:spMkLst>
            <pc:docMk/>
            <pc:sldMk cId="0" sldId="265"/>
            <ac:spMk id="33" creationId="{8D4DEEC5-0076-4FEC-B968-0674CF99E5A4}"/>
          </ac:spMkLst>
        </pc:spChg>
        <pc:spChg chg="mod">
          <ac:chgData name="남유선" userId="c5c0474d-318a-4504-b270-99912c9aca2f" providerId="ADAL" clId="{C364FBA6-CFBC-44DD-AB91-683400EF2A77}" dt="2018-10-01T10:01:28.167" v="777" actId="207"/>
          <ac:spMkLst>
            <pc:docMk/>
            <pc:sldMk cId="0" sldId="265"/>
            <ac:spMk id="34" creationId="{F00CD4F7-3E5C-4978-BE57-27BC7EF392F2}"/>
          </ac:spMkLst>
        </pc:spChg>
        <pc:spChg chg="mod">
          <ac:chgData name="남유선" userId="c5c0474d-318a-4504-b270-99912c9aca2f" providerId="ADAL" clId="{C364FBA6-CFBC-44DD-AB91-683400EF2A77}" dt="2018-10-01T10:01:28.167" v="777" actId="207"/>
          <ac:spMkLst>
            <pc:docMk/>
            <pc:sldMk cId="0" sldId="265"/>
            <ac:spMk id="35" creationId="{5B6CD5E6-0E9D-49CA-8E02-48AF182EE879}"/>
          </ac:spMkLst>
        </pc:spChg>
        <pc:spChg chg="mod">
          <ac:chgData name="남유선" userId="c5c0474d-318a-4504-b270-99912c9aca2f" providerId="ADAL" clId="{C364FBA6-CFBC-44DD-AB91-683400EF2A77}" dt="2018-10-01T10:01:28.167" v="777" actId="207"/>
          <ac:spMkLst>
            <pc:docMk/>
            <pc:sldMk cId="0" sldId="265"/>
            <ac:spMk id="36" creationId="{A14DA1F0-197B-4BAC-9585-1C5E4ED840BC}"/>
          </ac:spMkLst>
        </pc:spChg>
        <pc:spChg chg="mod">
          <ac:chgData name="남유선" userId="c5c0474d-318a-4504-b270-99912c9aca2f" providerId="ADAL" clId="{C364FBA6-CFBC-44DD-AB91-683400EF2A77}" dt="2018-10-01T10:01:28.167" v="777" actId="207"/>
          <ac:spMkLst>
            <pc:docMk/>
            <pc:sldMk cId="0" sldId="265"/>
            <ac:spMk id="37" creationId="{9FAA72A1-60F5-42C2-971D-39A939BAC09E}"/>
          </ac:spMkLst>
        </pc:spChg>
      </pc:sldChg>
      <pc:sldChg chg="addSp delSp modSp">
        <pc:chgData name="남유선" userId="c5c0474d-318a-4504-b270-99912c9aca2f" providerId="ADAL" clId="{C364FBA6-CFBC-44DD-AB91-683400EF2A77}" dt="2018-10-01T11:15:41.547" v="1053" actId="692"/>
        <pc:sldMkLst>
          <pc:docMk/>
          <pc:sldMk cId="112299050" sldId="266"/>
        </pc:sldMkLst>
        <pc:spChg chg="del mod">
          <ac:chgData name="남유선" userId="c5c0474d-318a-4504-b270-99912c9aca2f" providerId="ADAL" clId="{C364FBA6-CFBC-44DD-AB91-683400EF2A77}" dt="2018-10-01T11:13:26.688" v="1042" actId="478"/>
          <ac:spMkLst>
            <pc:docMk/>
            <pc:sldMk cId="112299050" sldId="266"/>
            <ac:spMk id="3" creationId="{03C291F1-DB3F-406C-BFFE-D5931636AEA7}"/>
          </ac:spMkLst>
        </pc:spChg>
        <pc:spChg chg="mod">
          <ac:chgData name="남유선" userId="c5c0474d-318a-4504-b270-99912c9aca2f" providerId="ADAL" clId="{C364FBA6-CFBC-44DD-AB91-683400EF2A77}" dt="2018-10-01T10:01:42.870" v="778" actId="207"/>
          <ac:spMkLst>
            <pc:docMk/>
            <pc:sldMk cId="112299050" sldId="266"/>
            <ac:spMk id="4" creationId="{18EFB7A4-A33F-4CBF-95AA-C7D8B98ACCDC}"/>
          </ac:spMkLst>
        </pc:spChg>
        <pc:spChg chg="mod">
          <ac:chgData name="남유선" userId="c5c0474d-318a-4504-b270-99912c9aca2f" providerId="ADAL" clId="{C364FBA6-CFBC-44DD-AB91-683400EF2A77}" dt="2018-10-01T10:01:42.870" v="778" actId="207"/>
          <ac:spMkLst>
            <pc:docMk/>
            <pc:sldMk cId="112299050" sldId="266"/>
            <ac:spMk id="11" creationId="{C52E5160-1846-47D0-B468-0537BF6ABFC6}"/>
          </ac:spMkLst>
        </pc:spChg>
        <pc:spChg chg="mod">
          <ac:chgData name="남유선" userId="c5c0474d-318a-4504-b270-99912c9aca2f" providerId="ADAL" clId="{C364FBA6-CFBC-44DD-AB91-683400EF2A77}" dt="2018-10-01T10:01:42.870" v="778" actId="207"/>
          <ac:spMkLst>
            <pc:docMk/>
            <pc:sldMk cId="112299050" sldId="266"/>
            <ac:spMk id="12" creationId="{E12C1B0D-5CFD-47D3-ABC4-EF97039DC8FC}"/>
          </ac:spMkLst>
        </pc:spChg>
        <pc:spChg chg="mod">
          <ac:chgData name="남유선" userId="c5c0474d-318a-4504-b270-99912c9aca2f" providerId="ADAL" clId="{C364FBA6-CFBC-44DD-AB91-683400EF2A77}" dt="2018-10-01T10:01:42.870" v="778" actId="207"/>
          <ac:spMkLst>
            <pc:docMk/>
            <pc:sldMk cId="112299050" sldId="266"/>
            <ac:spMk id="13" creationId="{BAF46184-0195-4EE7-B1B1-42B366D0F79B}"/>
          </ac:spMkLst>
        </pc:spChg>
        <pc:spChg chg="mod">
          <ac:chgData name="남유선" userId="c5c0474d-318a-4504-b270-99912c9aca2f" providerId="ADAL" clId="{C364FBA6-CFBC-44DD-AB91-683400EF2A77}" dt="2018-10-01T09:23:13.738" v="148" actId="207"/>
          <ac:spMkLst>
            <pc:docMk/>
            <pc:sldMk cId="112299050" sldId="266"/>
            <ac:spMk id="16" creationId="{E58B0281-162E-4D21-B1E5-7355654AA58B}"/>
          </ac:spMkLst>
        </pc:spChg>
        <pc:grpChg chg="del">
          <ac:chgData name="남유선" userId="c5c0474d-318a-4504-b270-99912c9aca2f" providerId="ADAL" clId="{C364FBA6-CFBC-44DD-AB91-683400EF2A77}" dt="2018-10-01T11:13:24.301" v="1040" actId="478"/>
          <ac:grpSpMkLst>
            <pc:docMk/>
            <pc:sldMk cId="112299050" sldId="266"/>
            <ac:grpSpMk id="15" creationId="{CC29FC6F-076D-4240-BE48-75DF61AB6185}"/>
          </ac:grpSpMkLst>
        </pc:grpChg>
        <pc:picChg chg="add mod">
          <ac:chgData name="남유선" userId="c5c0474d-318a-4504-b270-99912c9aca2f" providerId="ADAL" clId="{C364FBA6-CFBC-44DD-AB91-683400EF2A77}" dt="2018-10-01T11:15:41.547" v="1053" actId="692"/>
          <ac:picMkLst>
            <pc:docMk/>
            <pc:sldMk cId="112299050" sldId="266"/>
            <ac:picMk id="5" creationId="{DB136E19-C347-4775-80AA-A47A88F7BDED}"/>
          </ac:picMkLst>
        </pc:picChg>
        <pc:picChg chg="mod">
          <ac:chgData name="남유선" userId="c5c0474d-318a-4504-b270-99912c9aca2f" providerId="ADAL" clId="{C364FBA6-CFBC-44DD-AB91-683400EF2A77}" dt="2018-10-01T09:23:23.873" v="149" actId="1076"/>
          <ac:picMkLst>
            <pc:docMk/>
            <pc:sldMk cId="112299050" sldId="266"/>
            <ac:picMk id="17" creationId="{3C27BB87-93CC-4B89-98F8-8A6559E5E945}"/>
          </ac:picMkLst>
        </pc:picChg>
        <pc:picChg chg="del">
          <ac:chgData name="남유선" userId="c5c0474d-318a-4504-b270-99912c9aca2f" providerId="ADAL" clId="{C364FBA6-CFBC-44DD-AB91-683400EF2A77}" dt="2018-10-01T11:13:21.122" v="1039" actId="478"/>
          <ac:picMkLst>
            <pc:docMk/>
            <pc:sldMk cId="112299050" sldId="266"/>
            <ac:picMk id="167" creationId="{00000000-0000-0000-0000-000000000000}"/>
          </ac:picMkLst>
        </pc:picChg>
      </pc:sldChg>
      <pc:sldChg chg="modSp modNotesTx">
        <pc:chgData name="남유선" userId="c5c0474d-318a-4504-b270-99912c9aca2f" providerId="ADAL" clId="{C364FBA6-CFBC-44DD-AB91-683400EF2A77}" dt="2018-10-01T13:45:56.723" v="1301"/>
        <pc:sldMkLst>
          <pc:docMk/>
          <pc:sldMk cId="884125030" sldId="267"/>
        </pc:sldMkLst>
        <pc:spChg chg="mod">
          <ac:chgData name="남유선" userId="c5c0474d-318a-4504-b270-99912c9aca2f" providerId="ADAL" clId="{C364FBA6-CFBC-44DD-AB91-683400EF2A77}" dt="2018-10-01T10:09:25.375" v="877" actId="207"/>
          <ac:spMkLst>
            <pc:docMk/>
            <pc:sldMk cId="884125030" sldId="267"/>
            <ac:spMk id="30" creationId="{1F2C2400-3B91-4AAC-9E8E-5CFDAC821EF7}"/>
          </ac:spMkLst>
        </pc:spChg>
        <pc:spChg chg="mod">
          <ac:chgData name="남유선" userId="c5c0474d-318a-4504-b270-99912c9aca2f" providerId="ADAL" clId="{C364FBA6-CFBC-44DD-AB91-683400EF2A77}" dt="2018-10-01T13:45:35.991" v="1257" actId="20577"/>
          <ac:spMkLst>
            <pc:docMk/>
            <pc:sldMk cId="884125030" sldId="267"/>
            <ac:spMk id="31" creationId="{53948221-E175-4B6E-A674-637775EC8F8A}"/>
          </ac:spMkLst>
        </pc:spChg>
        <pc:spChg chg="mod">
          <ac:chgData name="남유선" userId="c5c0474d-318a-4504-b270-99912c9aca2f" providerId="ADAL" clId="{C364FBA6-CFBC-44DD-AB91-683400EF2A77}" dt="2018-10-01T10:09:25.375" v="877" actId="207"/>
          <ac:spMkLst>
            <pc:docMk/>
            <pc:sldMk cId="884125030" sldId="267"/>
            <ac:spMk id="32" creationId="{D09B633D-4C55-402A-8F0A-A418C88FCFC6}"/>
          </ac:spMkLst>
        </pc:spChg>
        <pc:spChg chg="mod">
          <ac:chgData name="남유선" userId="c5c0474d-318a-4504-b270-99912c9aca2f" providerId="ADAL" clId="{C364FBA6-CFBC-44DD-AB91-683400EF2A77}" dt="2018-10-01T10:09:25.375" v="877" actId="207"/>
          <ac:spMkLst>
            <pc:docMk/>
            <pc:sldMk cId="884125030" sldId="267"/>
            <ac:spMk id="33" creationId="{8D4DEEC5-0076-4FEC-B968-0674CF99E5A4}"/>
          </ac:spMkLst>
        </pc:spChg>
        <pc:spChg chg="mod">
          <ac:chgData name="남유선" userId="c5c0474d-318a-4504-b270-99912c9aca2f" providerId="ADAL" clId="{C364FBA6-CFBC-44DD-AB91-683400EF2A77}" dt="2018-10-01T10:09:25.375" v="877" actId="207"/>
          <ac:spMkLst>
            <pc:docMk/>
            <pc:sldMk cId="884125030" sldId="267"/>
            <ac:spMk id="34" creationId="{F00CD4F7-3E5C-4978-BE57-27BC7EF392F2}"/>
          </ac:spMkLst>
        </pc:spChg>
        <pc:spChg chg="mod">
          <ac:chgData name="남유선" userId="c5c0474d-318a-4504-b270-99912c9aca2f" providerId="ADAL" clId="{C364FBA6-CFBC-44DD-AB91-683400EF2A77}" dt="2018-10-01T10:09:25.375" v="877" actId="207"/>
          <ac:spMkLst>
            <pc:docMk/>
            <pc:sldMk cId="884125030" sldId="267"/>
            <ac:spMk id="35" creationId="{5B6CD5E6-0E9D-49CA-8E02-48AF182EE879}"/>
          </ac:spMkLst>
        </pc:spChg>
        <pc:spChg chg="mod">
          <ac:chgData name="남유선" userId="c5c0474d-318a-4504-b270-99912c9aca2f" providerId="ADAL" clId="{C364FBA6-CFBC-44DD-AB91-683400EF2A77}" dt="2018-10-01T10:09:25.375" v="877" actId="207"/>
          <ac:spMkLst>
            <pc:docMk/>
            <pc:sldMk cId="884125030" sldId="267"/>
            <ac:spMk id="36" creationId="{A14DA1F0-197B-4BAC-9585-1C5E4ED840BC}"/>
          </ac:spMkLst>
        </pc:spChg>
        <pc:spChg chg="mod">
          <ac:chgData name="남유선" userId="c5c0474d-318a-4504-b270-99912c9aca2f" providerId="ADAL" clId="{C364FBA6-CFBC-44DD-AB91-683400EF2A77}" dt="2018-10-01T13:45:56.723" v="1301"/>
          <ac:spMkLst>
            <pc:docMk/>
            <pc:sldMk cId="884125030" sldId="267"/>
            <ac:spMk id="37" creationId="{9FAA72A1-60F5-42C2-971D-39A939BAC09E}"/>
          </ac:spMkLst>
        </pc:spChg>
      </pc:sldChg>
      <pc:sldChg chg="modSp">
        <pc:chgData name="남유선" userId="c5c0474d-318a-4504-b270-99912c9aca2f" providerId="ADAL" clId="{C364FBA6-CFBC-44DD-AB91-683400EF2A77}" dt="2018-10-01T10:13:29.710" v="948" actId="207"/>
        <pc:sldMkLst>
          <pc:docMk/>
          <pc:sldMk cId="1304595439" sldId="268"/>
        </pc:sldMkLst>
        <pc:spChg chg="mod">
          <ac:chgData name="남유선" userId="c5c0474d-318a-4504-b270-99912c9aca2f" providerId="ADAL" clId="{C364FBA6-CFBC-44DD-AB91-683400EF2A77}" dt="2018-10-01T10:13:29.710" v="948" actId="207"/>
          <ac:spMkLst>
            <pc:docMk/>
            <pc:sldMk cId="1304595439" sldId="268"/>
            <ac:spMk id="16" creationId="{376AB224-E3A7-43BB-B871-9F614EBDCDE1}"/>
          </ac:spMkLst>
        </pc:spChg>
        <pc:spChg chg="mod">
          <ac:chgData name="남유선" userId="c5c0474d-318a-4504-b270-99912c9aca2f" providerId="ADAL" clId="{C364FBA6-CFBC-44DD-AB91-683400EF2A77}" dt="2018-10-01T10:13:21.599" v="945" actId="207"/>
          <ac:spMkLst>
            <pc:docMk/>
            <pc:sldMk cId="1304595439" sldId="268"/>
            <ac:spMk id="30" creationId="{1F2C2400-3B91-4AAC-9E8E-5CFDAC821EF7}"/>
          </ac:spMkLst>
        </pc:spChg>
        <pc:spChg chg="mod">
          <ac:chgData name="남유선" userId="c5c0474d-318a-4504-b270-99912c9aca2f" providerId="ADAL" clId="{C364FBA6-CFBC-44DD-AB91-683400EF2A77}" dt="2018-10-01T10:13:21.599" v="945" actId="207"/>
          <ac:spMkLst>
            <pc:docMk/>
            <pc:sldMk cId="1304595439" sldId="268"/>
            <ac:spMk id="31" creationId="{53948221-E175-4B6E-A674-637775EC8F8A}"/>
          </ac:spMkLst>
        </pc:spChg>
        <pc:spChg chg="mod">
          <ac:chgData name="남유선" userId="c5c0474d-318a-4504-b270-99912c9aca2f" providerId="ADAL" clId="{C364FBA6-CFBC-44DD-AB91-683400EF2A77}" dt="2018-10-01T10:13:21.599" v="945" actId="207"/>
          <ac:spMkLst>
            <pc:docMk/>
            <pc:sldMk cId="1304595439" sldId="268"/>
            <ac:spMk id="32" creationId="{D09B633D-4C55-402A-8F0A-A418C88FCFC6}"/>
          </ac:spMkLst>
        </pc:spChg>
        <pc:spChg chg="mod">
          <ac:chgData name="남유선" userId="c5c0474d-318a-4504-b270-99912c9aca2f" providerId="ADAL" clId="{C364FBA6-CFBC-44DD-AB91-683400EF2A77}" dt="2018-10-01T10:13:21.599" v="945" actId="207"/>
          <ac:spMkLst>
            <pc:docMk/>
            <pc:sldMk cId="1304595439" sldId="268"/>
            <ac:spMk id="33" creationId="{8D4DEEC5-0076-4FEC-B968-0674CF99E5A4}"/>
          </ac:spMkLst>
        </pc:spChg>
        <pc:spChg chg="mod">
          <ac:chgData name="남유선" userId="c5c0474d-318a-4504-b270-99912c9aca2f" providerId="ADAL" clId="{C364FBA6-CFBC-44DD-AB91-683400EF2A77}" dt="2018-10-01T10:13:21.599" v="945" actId="207"/>
          <ac:spMkLst>
            <pc:docMk/>
            <pc:sldMk cId="1304595439" sldId="268"/>
            <ac:spMk id="34" creationId="{F00CD4F7-3E5C-4978-BE57-27BC7EF392F2}"/>
          </ac:spMkLst>
        </pc:spChg>
        <pc:spChg chg="mod">
          <ac:chgData name="남유선" userId="c5c0474d-318a-4504-b270-99912c9aca2f" providerId="ADAL" clId="{C364FBA6-CFBC-44DD-AB91-683400EF2A77}" dt="2018-10-01T10:13:21.599" v="945" actId="207"/>
          <ac:spMkLst>
            <pc:docMk/>
            <pc:sldMk cId="1304595439" sldId="268"/>
            <ac:spMk id="35" creationId="{5B6CD5E6-0E9D-49CA-8E02-48AF182EE879}"/>
          </ac:spMkLst>
        </pc:spChg>
        <pc:picChg chg="mod">
          <ac:chgData name="남유선" userId="c5c0474d-318a-4504-b270-99912c9aca2f" providerId="ADAL" clId="{C364FBA6-CFBC-44DD-AB91-683400EF2A77}" dt="2018-10-01T10:13:25.953" v="947" actId="1076"/>
          <ac:picMkLst>
            <pc:docMk/>
            <pc:sldMk cId="1304595439" sldId="268"/>
            <ac:picMk id="167" creationId="{00000000-0000-0000-0000-000000000000}"/>
          </ac:picMkLst>
        </pc:picChg>
      </pc:sldChg>
      <pc:sldChg chg="ord">
        <pc:chgData name="남유선" userId="c5c0474d-318a-4504-b270-99912c9aca2f" providerId="ADAL" clId="{C364FBA6-CFBC-44DD-AB91-683400EF2A77}" dt="2018-10-01T09:19:29.705" v="119" actId="692"/>
        <pc:sldMkLst>
          <pc:docMk/>
          <pc:sldMk cId="984893073" sldId="272"/>
        </pc:sldMkLst>
      </pc:sldChg>
      <pc:sldChg chg="modSp modNotesTx">
        <pc:chgData name="남유선" userId="c5c0474d-318a-4504-b270-99912c9aca2f" providerId="ADAL" clId="{C364FBA6-CFBC-44DD-AB91-683400EF2A77}" dt="2018-10-01T13:45:18.735" v="1226" actId="20577"/>
        <pc:sldMkLst>
          <pc:docMk/>
          <pc:sldMk cId="1866984775" sldId="273"/>
        </pc:sldMkLst>
        <pc:spChg chg="mod">
          <ac:chgData name="남유선" userId="c5c0474d-318a-4504-b270-99912c9aca2f" providerId="ADAL" clId="{C364FBA6-CFBC-44DD-AB91-683400EF2A77}" dt="2018-10-01T09:57:43.430" v="735" actId="1076"/>
          <ac:spMkLst>
            <pc:docMk/>
            <pc:sldMk cId="1866984775" sldId="273"/>
            <ac:spMk id="147" creationId="{00000000-0000-0000-0000-000000000000}"/>
          </ac:spMkLst>
        </pc:spChg>
        <pc:grpChg chg="mod">
          <ac:chgData name="남유선" userId="c5c0474d-318a-4504-b270-99912c9aca2f" providerId="ADAL" clId="{C364FBA6-CFBC-44DD-AB91-683400EF2A77}" dt="2018-10-01T10:59:04.427" v="1009" actId="1076"/>
          <ac:grpSpMkLst>
            <pc:docMk/>
            <pc:sldMk cId="1866984775" sldId="273"/>
            <ac:grpSpMk id="17" creationId="{4491537C-AEEC-408C-802F-0A969EA6A4B7}"/>
          </ac:grpSpMkLst>
        </pc:grpChg>
      </pc:sldChg>
      <pc:sldChg chg="add del">
        <pc:chgData name="남유선" userId="c5c0474d-318a-4504-b270-99912c9aca2f" providerId="ADAL" clId="{C364FBA6-CFBC-44DD-AB91-683400EF2A77}" dt="2018-10-01T09:20:53.932" v="145" actId="2696"/>
        <pc:sldMkLst>
          <pc:docMk/>
          <pc:sldMk cId="2360973900" sldId="274"/>
        </pc:sldMkLst>
      </pc:sldChg>
      <pc:sldChg chg="modSp add">
        <pc:chgData name="남유선" userId="c5c0474d-318a-4504-b270-99912c9aca2f" providerId="ADAL" clId="{C364FBA6-CFBC-44DD-AB91-683400EF2A77}" dt="2018-10-01T10:58:13.364" v="1008" actId="1076"/>
        <pc:sldMkLst>
          <pc:docMk/>
          <pc:sldMk cId="1231693402" sldId="275"/>
        </pc:sldMkLst>
        <pc:spChg chg="mod">
          <ac:chgData name="남유선" userId="c5c0474d-318a-4504-b270-99912c9aca2f" providerId="ADAL" clId="{C364FBA6-CFBC-44DD-AB91-683400EF2A77}" dt="2018-10-01T10:58:13.364" v="1008" actId="1076"/>
          <ac:spMkLst>
            <pc:docMk/>
            <pc:sldMk cId="1231693402" sldId="275"/>
            <ac:spMk id="147" creationId="{00000000-0000-0000-0000-000000000000}"/>
          </ac:spMkLst>
        </pc:spChg>
      </pc:sldChg>
      <pc:sldChg chg="modSp add">
        <pc:chgData name="남유선" userId="c5c0474d-318a-4504-b270-99912c9aca2f" providerId="ADAL" clId="{C364FBA6-CFBC-44DD-AB91-683400EF2A77}" dt="2018-10-01T09:19:58.283" v="143" actId="692"/>
        <pc:sldMkLst>
          <pc:docMk/>
          <pc:sldMk cId="1560978946" sldId="276"/>
        </pc:sldMkLst>
        <pc:spChg chg="mod">
          <ac:chgData name="남유선" userId="c5c0474d-318a-4504-b270-99912c9aca2f" providerId="ADAL" clId="{C364FBA6-CFBC-44DD-AB91-683400EF2A77}" dt="2018-10-01T09:19:58.283" v="143" actId="692"/>
          <ac:spMkLst>
            <pc:docMk/>
            <pc:sldMk cId="1560978946" sldId="276"/>
            <ac:spMk id="144" creationId="{00000000-0000-0000-0000-000000000000}"/>
          </ac:spMkLst>
        </pc:spChg>
      </pc:sldChg>
      <pc:sldChg chg="modSp add">
        <pc:chgData name="남유선" userId="c5c0474d-318a-4504-b270-99912c9aca2f" providerId="ADAL" clId="{C364FBA6-CFBC-44DD-AB91-683400EF2A77}" dt="2018-10-01T10:19:22.009" v="984" actId="255"/>
        <pc:sldMkLst>
          <pc:docMk/>
          <pc:sldMk cId="3377324629" sldId="277"/>
        </pc:sldMkLst>
        <pc:spChg chg="mod">
          <ac:chgData name="남유선" userId="c5c0474d-318a-4504-b270-99912c9aca2f" providerId="ADAL" clId="{C364FBA6-CFBC-44DD-AB91-683400EF2A77}" dt="2018-10-01T10:19:22.009" v="984" actId="255"/>
          <ac:spMkLst>
            <pc:docMk/>
            <pc:sldMk cId="3377324629" sldId="277"/>
            <ac:spMk id="2" creationId="{FA35B797-B102-4C91-9927-F8C254A69271}"/>
          </ac:spMkLst>
        </pc:spChg>
      </pc:sldChg>
      <pc:sldChg chg="add del">
        <pc:chgData name="남유선" userId="c5c0474d-318a-4504-b270-99912c9aca2f" providerId="ADAL" clId="{C364FBA6-CFBC-44DD-AB91-683400EF2A77}" dt="2018-10-01T10:19:33.545" v="986" actId="2696"/>
        <pc:sldMkLst>
          <pc:docMk/>
          <pc:sldMk cId="3108717297" sldId="278"/>
        </pc:sldMkLst>
      </pc:sldChg>
      <pc:sldChg chg="modSp add">
        <pc:chgData name="남유선" userId="c5c0474d-318a-4504-b270-99912c9aca2f" providerId="ADAL" clId="{C364FBA6-CFBC-44DD-AB91-683400EF2A77}" dt="2018-10-01T10:19:58.265" v="1005" actId="20577"/>
        <pc:sldMkLst>
          <pc:docMk/>
          <pc:sldMk cId="3710477520" sldId="278"/>
        </pc:sldMkLst>
        <pc:spChg chg="mod">
          <ac:chgData name="남유선" userId="c5c0474d-318a-4504-b270-99912c9aca2f" providerId="ADAL" clId="{C364FBA6-CFBC-44DD-AB91-683400EF2A77}" dt="2018-10-01T10:19:58.265" v="1005" actId="20577"/>
          <ac:spMkLst>
            <pc:docMk/>
            <pc:sldMk cId="3710477520" sldId="278"/>
            <ac:spMk id="2" creationId="{FA35B797-B102-4C91-9927-F8C254A69271}"/>
          </ac:spMkLst>
        </pc:spChg>
      </pc:sldChg>
      <pc:sldChg chg="modSp add">
        <pc:chgData name="남유선" userId="c5c0474d-318a-4504-b270-99912c9aca2f" providerId="ADAL" clId="{C364FBA6-CFBC-44DD-AB91-683400EF2A77}" dt="2018-10-01T11:05:20.038" v="1038" actId="20577"/>
        <pc:sldMkLst>
          <pc:docMk/>
          <pc:sldMk cId="2723061311" sldId="279"/>
        </pc:sldMkLst>
        <pc:spChg chg="mod">
          <ac:chgData name="남유선" userId="c5c0474d-318a-4504-b270-99912c9aca2f" providerId="ADAL" clId="{C364FBA6-CFBC-44DD-AB91-683400EF2A77}" dt="2018-10-01T11:05:20.038" v="1038" actId="20577"/>
          <ac:spMkLst>
            <pc:docMk/>
            <pc:sldMk cId="2723061311" sldId="279"/>
            <ac:spMk id="146" creationId="{00000000-0000-0000-0000-000000000000}"/>
          </ac:spMkLst>
        </pc:spChg>
      </pc:sldChg>
    </pc:docChg>
  </pc:docChgLst>
  <pc:docChgLst>
    <pc:chgData name="남유선" userId="c5c0474d-318a-4504-b270-99912c9aca2f" providerId="ADAL" clId="{B09FB2EB-A3AD-4F3F-89E0-52D6AE34ED8B}"/>
    <pc:docChg chg="undo delSld modSld">
      <pc:chgData name="남유선" userId="c5c0474d-318a-4504-b270-99912c9aca2f" providerId="ADAL" clId="{B09FB2EB-A3AD-4F3F-89E0-52D6AE34ED8B}" dt="2018-09-30T12:59:29.775" v="104" actId="2696"/>
      <pc:docMkLst>
        <pc:docMk/>
      </pc:docMkLst>
      <pc:sldChg chg="modSp">
        <pc:chgData name="남유선" userId="c5c0474d-318a-4504-b270-99912c9aca2f" providerId="ADAL" clId="{B09FB2EB-A3AD-4F3F-89E0-52D6AE34ED8B}" dt="2018-09-30T12:45:55.082" v="3" actId="20577"/>
        <pc:sldMkLst>
          <pc:docMk/>
          <pc:sldMk cId="0" sldId="256"/>
        </pc:sldMkLst>
        <pc:spChg chg="mod">
          <ac:chgData name="남유선" userId="c5c0474d-318a-4504-b270-99912c9aca2f" providerId="ADAL" clId="{B09FB2EB-A3AD-4F3F-89E0-52D6AE34ED8B}" dt="2018-09-30T12:45:55.082" v="3" actId="20577"/>
          <ac:spMkLst>
            <pc:docMk/>
            <pc:sldMk cId="0" sldId="256"/>
            <ac:spMk id="121" creationId="{00000000-0000-0000-0000-000000000000}"/>
          </ac:spMkLst>
        </pc:spChg>
      </pc:sldChg>
      <pc:sldChg chg="modSp">
        <pc:chgData name="남유선" userId="c5c0474d-318a-4504-b270-99912c9aca2f" providerId="ADAL" clId="{B09FB2EB-A3AD-4F3F-89E0-52D6AE34ED8B}" dt="2018-09-30T12:46:18.435" v="60" actId="20577"/>
        <pc:sldMkLst>
          <pc:docMk/>
          <pc:sldMk cId="0" sldId="257"/>
        </pc:sldMkLst>
        <pc:spChg chg="mod">
          <ac:chgData name="남유선" userId="c5c0474d-318a-4504-b270-99912c9aca2f" providerId="ADAL" clId="{B09FB2EB-A3AD-4F3F-89E0-52D6AE34ED8B}" dt="2018-09-30T12:46:18.435" v="60" actId="20577"/>
          <ac:spMkLst>
            <pc:docMk/>
            <pc:sldMk cId="0" sldId="257"/>
            <ac:spMk id="125" creationId="{00000000-0000-0000-0000-000000000000}"/>
          </ac:spMkLst>
        </pc:spChg>
      </pc:sldChg>
      <pc:sldChg chg="modSp">
        <pc:chgData name="남유선" userId="c5c0474d-318a-4504-b270-99912c9aca2f" providerId="ADAL" clId="{B09FB2EB-A3AD-4F3F-89E0-52D6AE34ED8B}" dt="2018-09-30T12:55:04.543" v="64" actId="207"/>
        <pc:sldMkLst>
          <pc:docMk/>
          <pc:sldMk cId="0" sldId="265"/>
        </pc:sldMkLst>
        <pc:spChg chg="mod">
          <ac:chgData name="남유선" userId="c5c0474d-318a-4504-b270-99912c9aca2f" providerId="ADAL" clId="{B09FB2EB-A3AD-4F3F-89E0-52D6AE34ED8B}" dt="2018-09-30T12:52:10.006" v="63" actId="207"/>
          <ac:spMkLst>
            <pc:docMk/>
            <pc:sldMk cId="0" sldId="265"/>
            <ac:spMk id="26" creationId="{E3854066-39F4-4211-B43E-EDF45AB3C425}"/>
          </ac:spMkLst>
        </pc:spChg>
        <pc:spChg chg="mod">
          <ac:chgData name="남유선" userId="c5c0474d-318a-4504-b270-99912c9aca2f" providerId="ADAL" clId="{B09FB2EB-A3AD-4F3F-89E0-52D6AE34ED8B}" dt="2018-09-30T12:55:04.543" v="64" actId="207"/>
          <ac:spMkLst>
            <pc:docMk/>
            <pc:sldMk cId="0" sldId="265"/>
            <ac:spMk id="30" creationId="{1F2C2400-3B91-4AAC-9E8E-5CFDAC821EF7}"/>
          </ac:spMkLst>
        </pc:spChg>
      </pc:sldChg>
      <pc:sldChg chg="del">
        <pc:chgData name="남유선" userId="c5c0474d-318a-4504-b270-99912c9aca2f" providerId="ADAL" clId="{B09FB2EB-A3AD-4F3F-89E0-52D6AE34ED8B}" dt="2018-09-30T12:46:32.037" v="62" actId="2696"/>
        <pc:sldMkLst>
          <pc:docMk/>
          <pc:sldMk cId="0" sldId="269"/>
        </pc:sldMkLst>
      </pc:sldChg>
      <pc:sldChg chg="modSp">
        <pc:chgData name="남유선" userId="c5c0474d-318a-4504-b270-99912c9aca2f" providerId="ADAL" clId="{B09FB2EB-A3AD-4F3F-89E0-52D6AE34ED8B}" dt="2018-09-30T12:59:22.989" v="103" actId="2696"/>
        <pc:sldMkLst>
          <pc:docMk/>
          <pc:sldMk cId="1866984775" sldId="273"/>
        </pc:sldMkLst>
        <pc:spChg chg="mod">
          <ac:chgData name="남유선" userId="c5c0474d-318a-4504-b270-99912c9aca2f" providerId="ADAL" clId="{B09FB2EB-A3AD-4F3F-89E0-52D6AE34ED8B}" dt="2018-09-30T12:59:22.989" v="103" actId="2696"/>
          <ac:spMkLst>
            <pc:docMk/>
            <pc:sldMk cId="1866984775" sldId="273"/>
            <ac:spMk id="147" creationId="{00000000-0000-0000-0000-000000000000}"/>
          </ac:spMkLst>
        </pc:spChg>
      </pc:sldChg>
      <pc:sldChg chg="del">
        <pc:chgData name="남유선" userId="c5c0474d-318a-4504-b270-99912c9aca2f" providerId="ADAL" clId="{B09FB2EB-A3AD-4F3F-89E0-52D6AE34ED8B}" dt="2018-09-30T12:59:29.775" v="104" actId="2696"/>
        <pc:sldMkLst>
          <pc:docMk/>
          <pc:sldMk cId="78911215" sldId="274"/>
        </pc:sldMkLst>
      </pc:sldChg>
      <pc:sldChg chg="del">
        <pc:chgData name="남유선" userId="c5c0474d-318a-4504-b270-99912c9aca2f" providerId="ADAL" clId="{B09FB2EB-A3AD-4F3F-89E0-52D6AE34ED8B}" dt="2018-09-30T12:46:26.859" v="61" actId="2696"/>
        <pc:sldMkLst>
          <pc:docMk/>
          <pc:sldMk cId="1231693402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국민구강건강실태조사 에 따른 통계치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137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양치 끝난 부분 흰색</a:t>
            </a:r>
            <a:r>
              <a:rPr lang="en-US" altLang="ko-KR" dirty="0"/>
              <a:t>, </a:t>
            </a:r>
            <a:r>
              <a:rPr lang="ko-KR" altLang="en-US" dirty="0" err="1"/>
              <a:t>안한</a:t>
            </a:r>
            <a:r>
              <a:rPr lang="ko-KR" altLang="en-US" dirty="0"/>
              <a:t> 부분 파란색</a:t>
            </a:r>
            <a:r>
              <a:rPr lang="en-US" altLang="ko-KR" dirty="0"/>
              <a:t>, </a:t>
            </a:r>
            <a:r>
              <a:rPr lang="ko-KR" altLang="en-US" dirty="0"/>
              <a:t>하고 있는 부분 노란색 </a:t>
            </a:r>
            <a:r>
              <a:rPr lang="en-US" altLang="ko-KR" dirty="0"/>
              <a:t>highlight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 학기 프로젝트 난이도 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436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42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요기 시작하는 조건 </a:t>
            </a:r>
            <a:r>
              <a:rPr lang="en-US" altLang="ko-KR" dirty="0"/>
              <a:t>????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62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065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 i="1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60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dirty="0"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dirty="0"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1pPr>
            <a:lvl2pPr marL="8082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2pPr>
            <a:lvl3pPr marL="11511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3pPr>
            <a:lvl4pPr marL="14940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4pPr>
            <a:lvl5pPr marL="18369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9pPr>
    </p:titleStyle>
    <p:bodyStyle>
      <a:lvl1pPr marL="611187" marR="0" indent="-611187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1pPr>
      <a:lvl2pPr marL="1166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2pPr>
      <a:lvl3pPr marL="1611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3pPr>
      <a:lvl4pPr marL="2055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4pPr>
      <a:lvl5pPr marL="2500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5pPr>
      <a:lvl6pPr marL="2944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6pPr>
      <a:lvl7pPr marL="3389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7pPr>
      <a:lvl8pPr marL="3833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8pPr>
      <a:lvl9pPr marL="4278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6F2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스마트 전동칫솔 및…"/>
          <p:cNvSpPr txBox="1">
            <a:spLocks noGrp="1"/>
          </p:cNvSpPr>
          <p:nvPr>
            <p:ph type="ctrTitle"/>
          </p:nvPr>
        </p:nvSpPr>
        <p:spPr>
          <a:xfrm>
            <a:off x="4833937" y="2509060"/>
            <a:ext cx="14716126" cy="46434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전동칫솔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</a:p>
          <a:p>
            <a:pPr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애플리케이션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1" name="캡스톤디자인(1)…"/>
          <p:cNvSpPr txBox="1">
            <a:spLocks noGrp="1"/>
          </p:cNvSpPr>
          <p:nvPr>
            <p:ph type="subTitle" sz="quarter" idx="1"/>
          </p:nvPr>
        </p:nvSpPr>
        <p:spPr>
          <a:xfrm>
            <a:off x="14991836" y="7960659"/>
            <a:ext cx="4814867" cy="379846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캡스톤디자인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(1)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2" name="Frame-4.png" descr="Frame-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5550" y="7207171"/>
            <a:ext cx="5232900" cy="523290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797-B102-4C91-9927-F8C254A6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/>
              <a:t>안드로이드 </a:t>
            </a:r>
            <a:r>
              <a:rPr lang="en-US" altLang="ko-KR" sz="8000" dirty="0"/>
              <a:t>UI </a:t>
            </a:r>
            <a:r>
              <a:rPr lang="ko-KR" altLang="en-US" sz="8000" dirty="0"/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33773246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xfrm>
            <a:off x="4256826" y="245218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인트로</a:t>
            </a:r>
            <a:r>
              <a:rPr lang="ko-KR" altLang="en-US" dirty="0"/>
              <a:t> 페이지</a:t>
            </a:r>
            <a:endParaRPr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EFB7A4-A33F-4CBF-95AA-C7D8B98ACCDC}"/>
              </a:ext>
            </a:extLst>
          </p:cNvPr>
          <p:cNvSpPr/>
          <p:nvPr/>
        </p:nvSpPr>
        <p:spPr>
          <a:xfrm>
            <a:off x="10711543" y="5822305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2E5160-1846-47D0-B468-0537BF6ABFC6}"/>
              </a:ext>
            </a:extLst>
          </p:cNvPr>
          <p:cNvSpPr/>
          <p:nvPr/>
        </p:nvSpPr>
        <p:spPr>
          <a:xfrm>
            <a:off x="12192000" y="5827678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메인에</a:t>
            </a: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 로고 이미지 삽입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2C1B0D-5CFD-47D3-ABC4-EF97039DC8FC}"/>
              </a:ext>
            </a:extLst>
          </p:cNvPr>
          <p:cNvSpPr/>
          <p:nvPr/>
        </p:nvSpPr>
        <p:spPr>
          <a:xfrm>
            <a:off x="10714653" y="7766181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F46184-0195-4EE7-B1B1-42B366D0F79B}"/>
              </a:ext>
            </a:extLst>
          </p:cNvPr>
          <p:cNvSpPr/>
          <p:nvPr/>
        </p:nvSpPr>
        <p:spPr>
          <a:xfrm>
            <a:off x="12195110" y="7771554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앱 </a:t>
            </a:r>
            <a:r>
              <a:rPr lang="ko-KR" altLang="en-US" sz="3000" b="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실행시</a:t>
            </a:r>
            <a:r>
              <a:rPr lang="ko-KR" altLang="en-US" sz="3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 자동으로 </a:t>
            </a: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메인 페이지로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136E19-C347-4775-80AA-A47A88F7B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09" y="3057693"/>
            <a:ext cx="4581231" cy="9416975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2990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스크린샷 2018-07-13 오전 1.07.53.png" descr="스크린샷 2018-07-13 오전 1.07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5004" y="2391467"/>
            <a:ext cx="6676673" cy="11571124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페이지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C66932-5BE6-457C-9C72-277FBC8099D3}"/>
              </a:ext>
            </a:extLst>
          </p:cNvPr>
          <p:cNvSpPr/>
          <p:nvPr/>
        </p:nvSpPr>
        <p:spPr>
          <a:xfrm>
            <a:off x="5615350" y="11069558"/>
            <a:ext cx="1363947" cy="650630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3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캘린더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85C6D3-EDA9-4483-87B8-60134414DDC5}"/>
              </a:ext>
            </a:extLst>
          </p:cNvPr>
          <p:cNvSpPr/>
          <p:nvPr/>
        </p:nvSpPr>
        <p:spPr>
          <a:xfrm>
            <a:off x="4132374" y="11069558"/>
            <a:ext cx="1482976" cy="650630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738EB2-25C9-422D-A558-748C1E89D52A}"/>
              </a:ext>
            </a:extLst>
          </p:cNvPr>
          <p:cNvSpPr/>
          <p:nvPr/>
        </p:nvSpPr>
        <p:spPr>
          <a:xfrm>
            <a:off x="2648969" y="11069558"/>
            <a:ext cx="1500556" cy="650630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3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습관분석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2C2400-3B91-4AAC-9E8E-5CFDAC821EF7}"/>
              </a:ext>
            </a:extLst>
          </p:cNvPr>
          <p:cNvSpPr/>
          <p:nvPr/>
        </p:nvSpPr>
        <p:spPr>
          <a:xfrm>
            <a:off x="10711543" y="4422712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948221-E175-4B6E-A674-637775EC8F8A}"/>
              </a:ext>
            </a:extLst>
          </p:cNvPr>
          <p:cNvSpPr/>
          <p:nvPr/>
        </p:nvSpPr>
        <p:spPr>
          <a:xfrm>
            <a:off x="12192000" y="4428085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메인 페이지는 습관분석</a:t>
            </a: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, </a:t>
            </a:r>
            <a:r>
              <a:rPr kumimoji="0" lang="ko-KR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모니터링</a:t>
            </a: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, </a:t>
            </a:r>
            <a:r>
              <a:rPr kumimoji="0" lang="ko-KR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캘린더 </a:t>
            </a: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3 </a:t>
            </a:r>
            <a:r>
              <a:rPr kumimoji="0" lang="ko-KR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개의 탭으로 이루어져 있다</a:t>
            </a: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.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9B633D-4C55-402A-8F0A-A418C88FCFC6}"/>
              </a:ext>
            </a:extLst>
          </p:cNvPr>
          <p:cNvSpPr/>
          <p:nvPr/>
        </p:nvSpPr>
        <p:spPr>
          <a:xfrm>
            <a:off x="10714653" y="6366588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4DEEC5-0076-4FEC-B968-0674CF99E5A4}"/>
              </a:ext>
            </a:extLst>
          </p:cNvPr>
          <p:cNvSpPr/>
          <p:nvPr/>
        </p:nvSpPr>
        <p:spPr>
          <a:xfrm>
            <a:off x="12195110" y="6371961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2500" b="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인트로에서</a:t>
            </a:r>
            <a:r>
              <a:rPr lang="ko-KR" altLang="en-US" sz="25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 메인 페이지로 이동 시 습관 분석 탭으로 시작한다</a:t>
            </a:r>
            <a:r>
              <a:rPr lang="en-US" altLang="ko-KR" sz="25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00CD4F7-3E5C-4978-BE57-27BC7EF392F2}"/>
              </a:ext>
            </a:extLst>
          </p:cNvPr>
          <p:cNvSpPr/>
          <p:nvPr/>
        </p:nvSpPr>
        <p:spPr>
          <a:xfrm>
            <a:off x="10711543" y="8322909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3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6CD5E6-0E9D-49CA-8E02-48AF182EE879}"/>
              </a:ext>
            </a:extLst>
          </p:cNvPr>
          <p:cNvSpPr/>
          <p:nvPr/>
        </p:nvSpPr>
        <p:spPr>
          <a:xfrm>
            <a:off x="12192000" y="8328282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상단에는 해당 주의 양치 점수와 그에 맞는 멘트를 출력해준다</a:t>
            </a: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.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4DA1F0-197B-4BAC-9585-1C5E4ED840BC}"/>
              </a:ext>
            </a:extLst>
          </p:cNvPr>
          <p:cNvSpPr/>
          <p:nvPr/>
        </p:nvSpPr>
        <p:spPr>
          <a:xfrm>
            <a:off x="10714653" y="10266785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4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AA72A1-60F5-42C2-971D-39A939BAC09E}"/>
              </a:ext>
            </a:extLst>
          </p:cNvPr>
          <p:cNvSpPr/>
          <p:nvPr/>
        </p:nvSpPr>
        <p:spPr>
          <a:xfrm>
            <a:off x="12195110" y="10272158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하단에는 일별 양치습관과 그에 대한 코멘트를 출력해준다</a:t>
            </a: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.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4461E1-D8D8-4554-A808-F2E911FFA970}"/>
              </a:ext>
            </a:extLst>
          </p:cNvPr>
          <p:cNvSpPr/>
          <p:nvPr/>
        </p:nvSpPr>
        <p:spPr>
          <a:xfrm>
            <a:off x="2632900" y="4292082"/>
            <a:ext cx="4346397" cy="2780522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5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90/100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양치 습관 분석 내용</a:t>
            </a:r>
            <a:endParaRPr kumimoji="0" lang="en-US" altLang="ko-KR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3854066-39F4-4211-B43E-EDF45AB3C425}"/>
              </a:ext>
            </a:extLst>
          </p:cNvPr>
          <p:cNvSpPr/>
          <p:nvPr/>
        </p:nvSpPr>
        <p:spPr>
          <a:xfrm>
            <a:off x="2929812" y="7296541"/>
            <a:ext cx="3732245" cy="8957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9/17</a:t>
            </a:r>
            <a:r>
              <a:rPr lang="ko-KR" altLang="en-US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 양치기록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5CF6E8F-A826-4FCA-AE39-24912BEF1A37}"/>
              </a:ext>
            </a:extLst>
          </p:cNvPr>
          <p:cNvSpPr/>
          <p:nvPr/>
        </p:nvSpPr>
        <p:spPr>
          <a:xfrm>
            <a:off x="2928131" y="8578081"/>
            <a:ext cx="3732245" cy="8957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en-US" altLang="ko-KR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9/16</a:t>
            </a:r>
            <a:r>
              <a:rPr lang="ko-KR" altLang="en-US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 양치기록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B690CD-9F3B-4F66-97DA-3B49BFFFD3CE}"/>
              </a:ext>
            </a:extLst>
          </p:cNvPr>
          <p:cNvSpPr/>
          <p:nvPr/>
        </p:nvSpPr>
        <p:spPr>
          <a:xfrm>
            <a:off x="2929810" y="9778690"/>
            <a:ext cx="3732245" cy="8957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en-US" altLang="ko-KR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9/15</a:t>
            </a:r>
            <a:r>
              <a:rPr lang="ko-KR" altLang="en-US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 양치기록</a:t>
            </a:r>
          </a:p>
        </p:txBody>
      </p:sp>
      <p:grpSp>
        <p:nvGrpSpPr>
          <p:cNvPr id="19" name="그룹">
            <a:extLst>
              <a:ext uri="{FF2B5EF4-FFF2-40B4-BE49-F238E27FC236}">
                <a16:creationId xmlns:a16="http://schemas.microsoft.com/office/drawing/2014/main" id="{2A898E18-747B-43A7-9CF6-C3743D7ED8E1}"/>
              </a:ext>
            </a:extLst>
          </p:cNvPr>
          <p:cNvGrpSpPr/>
          <p:nvPr/>
        </p:nvGrpSpPr>
        <p:grpSpPr>
          <a:xfrm>
            <a:off x="4425992" y="10824450"/>
            <a:ext cx="895739" cy="895738"/>
            <a:chOff x="0" y="0"/>
            <a:chExt cx="3575030" cy="3575029"/>
          </a:xfrm>
        </p:grpSpPr>
        <p:sp>
          <p:nvSpPr>
            <p:cNvPr id="20" name="원">
              <a:extLst>
                <a:ext uri="{FF2B5EF4-FFF2-40B4-BE49-F238E27FC236}">
                  <a16:creationId xmlns:a16="http://schemas.microsoft.com/office/drawing/2014/main" id="{803C237F-20EE-42DA-9AA9-336C6C7D9D22}"/>
                </a:ext>
              </a:extLst>
            </p:cNvPr>
            <p:cNvSpPr/>
            <p:nvPr/>
          </p:nvSpPr>
          <p:spPr>
            <a:xfrm>
              <a:off x="0" y="0"/>
              <a:ext cx="3575030" cy="3575029"/>
            </a:xfrm>
            <a:prstGeom prst="ellipse">
              <a:avLst/>
            </a:prstGeom>
            <a:solidFill>
              <a:srgbClr val="67DAC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1" name="Frame-4.png" descr="Frame-4.png">
              <a:extLst>
                <a:ext uri="{FF2B5EF4-FFF2-40B4-BE49-F238E27FC236}">
                  <a16:creationId xmlns:a16="http://schemas.microsoft.com/office/drawing/2014/main" id="{9B75E79C-6799-49F8-91CC-166B0F599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575030" cy="35750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스크린샷 2018-07-13 오전 1.07.53.png" descr="스크린샷 2018-07-13 오전 1.07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0624" y="2391467"/>
            <a:ext cx="6676673" cy="11571124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모니터링 페이지</a:t>
            </a:r>
            <a:endParaRPr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C66932-5BE6-457C-9C72-277FBC8099D3}"/>
              </a:ext>
            </a:extLst>
          </p:cNvPr>
          <p:cNvSpPr/>
          <p:nvPr/>
        </p:nvSpPr>
        <p:spPr>
          <a:xfrm>
            <a:off x="5615350" y="11069558"/>
            <a:ext cx="1363947" cy="650630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3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캘린더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738EB2-25C9-422D-A558-748C1E89D52A}"/>
              </a:ext>
            </a:extLst>
          </p:cNvPr>
          <p:cNvSpPr/>
          <p:nvPr/>
        </p:nvSpPr>
        <p:spPr>
          <a:xfrm>
            <a:off x="2650478" y="11069558"/>
            <a:ext cx="1482977" cy="650630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3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습관분석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2C2400-3B91-4AAC-9E8E-5CFDAC821EF7}"/>
              </a:ext>
            </a:extLst>
          </p:cNvPr>
          <p:cNvSpPr/>
          <p:nvPr/>
        </p:nvSpPr>
        <p:spPr>
          <a:xfrm>
            <a:off x="10711543" y="4422712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948221-E175-4B6E-A674-637775EC8F8A}"/>
              </a:ext>
            </a:extLst>
          </p:cNvPr>
          <p:cNvSpPr/>
          <p:nvPr/>
        </p:nvSpPr>
        <p:spPr>
          <a:xfrm>
            <a:off x="12192000" y="4428085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치아 모형을 누르면 모니터링을 시작한다</a:t>
            </a: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.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9B633D-4C55-402A-8F0A-A418C88FCFC6}"/>
              </a:ext>
            </a:extLst>
          </p:cNvPr>
          <p:cNvSpPr/>
          <p:nvPr/>
        </p:nvSpPr>
        <p:spPr>
          <a:xfrm>
            <a:off x="10714653" y="6366588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4DEEC5-0076-4FEC-B968-0674CF99E5A4}"/>
              </a:ext>
            </a:extLst>
          </p:cNvPr>
          <p:cNvSpPr/>
          <p:nvPr/>
        </p:nvSpPr>
        <p:spPr>
          <a:xfrm>
            <a:off x="12195110" y="6371961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모니터링이 시작되면 카운트가 시작된다</a:t>
            </a: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.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00CD4F7-3E5C-4978-BE57-27BC7EF392F2}"/>
              </a:ext>
            </a:extLst>
          </p:cNvPr>
          <p:cNvSpPr/>
          <p:nvPr/>
        </p:nvSpPr>
        <p:spPr>
          <a:xfrm>
            <a:off x="10711543" y="8322909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3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6CD5E6-0E9D-49CA-8E02-48AF182EE879}"/>
              </a:ext>
            </a:extLst>
          </p:cNvPr>
          <p:cNvSpPr/>
          <p:nvPr/>
        </p:nvSpPr>
        <p:spPr>
          <a:xfrm>
            <a:off x="12192000" y="8328282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치아 팩트를 통해 간단한 치아정보를 알 수 있다</a:t>
            </a: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.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4DA1F0-197B-4BAC-9585-1C5E4ED840BC}"/>
              </a:ext>
            </a:extLst>
          </p:cNvPr>
          <p:cNvSpPr/>
          <p:nvPr/>
        </p:nvSpPr>
        <p:spPr>
          <a:xfrm>
            <a:off x="10714653" y="10266785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4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AA72A1-60F5-42C2-971D-39A939BAC09E}"/>
              </a:ext>
            </a:extLst>
          </p:cNvPr>
          <p:cNvSpPr/>
          <p:nvPr/>
        </p:nvSpPr>
        <p:spPr>
          <a:xfrm>
            <a:off x="12195110" y="10272158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5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치아 모형을</a:t>
            </a:r>
            <a:r>
              <a:rPr kumimoji="0" lang="ko-KR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 다시 누르면 모니터링을 종료한다</a:t>
            </a: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.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893E4F-179F-4C18-BAE7-069AAF94A1F2}"/>
              </a:ext>
            </a:extLst>
          </p:cNvPr>
          <p:cNvSpPr/>
          <p:nvPr/>
        </p:nvSpPr>
        <p:spPr>
          <a:xfrm>
            <a:off x="3255544" y="5110793"/>
            <a:ext cx="3041779" cy="113833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5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03:33</a:t>
            </a:r>
            <a:endParaRPr kumimoji="0" lang="ko-KR" altLang="en-US" sz="52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1BDC2E6-8C2E-422E-BC5E-141AAFA98B9F}"/>
              </a:ext>
            </a:extLst>
          </p:cNvPr>
          <p:cNvSpPr/>
          <p:nvPr/>
        </p:nvSpPr>
        <p:spPr>
          <a:xfrm>
            <a:off x="2650478" y="9965570"/>
            <a:ext cx="4328819" cy="527652"/>
          </a:xfrm>
          <a:prstGeom prst="roundRect">
            <a:avLst/>
          </a:prstGeom>
          <a:solidFill>
            <a:srgbClr val="E2F6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치아 팩트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643F7C-7793-4BBE-B7D7-4049D0B9AB37}"/>
              </a:ext>
            </a:extLst>
          </p:cNvPr>
          <p:cNvSpPr/>
          <p:nvPr/>
        </p:nvSpPr>
        <p:spPr>
          <a:xfrm>
            <a:off x="4132374" y="11069558"/>
            <a:ext cx="1482976" cy="650630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grpSp>
        <p:nvGrpSpPr>
          <p:cNvPr id="24" name="그룹">
            <a:extLst>
              <a:ext uri="{FF2B5EF4-FFF2-40B4-BE49-F238E27FC236}">
                <a16:creationId xmlns:a16="http://schemas.microsoft.com/office/drawing/2014/main" id="{6FF95F2C-44F8-45AA-97CD-C90B81550DEE}"/>
              </a:ext>
            </a:extLst>
          </p:cNvPr>
          <p:cNvGrpSpPr/>
          <p:nvPr/>
        </p:nvGrpSpPr>
        <p:grpSpPr>
          <a:xfrm>
            <a:off x="4425992" y="10824450"/>
            <a:ext cx="895739" cy="895738"/>
            <a:chOff x="0" y="0"/>
            <a:chExt cx="3575030" cy="3575029"/>
          </a:xfrm>
        </p:grpSpPr>
        <p:sp>
          <p:nvSpPr>
            <p:cNvPr id="26" name="원">
              <a:extLst>
                <a:ext uri="{FF2B5EF4-FFF2-40B4-BE49-F238E27FC236}">
                  <a16:creationId xmlns:a16="http://schemas.microsoft.com/office/drawing/2014/main" id="{56AF7129-00CA-4EAF-B9C3-00315475CD21}"/>
                </a:ext>
              </a:extLst>
            </p:cNvPr>
            <p:cNvSpPr/>
            <p:nvPr/>
          </p:nvSpPr>
          <p:spPr>
            <a:xfrm>
              <a:off x="0" y="0"/>
              <a:ext cx="3575030" cy="3575029"/>
            </a:xfrm>
            <a:prstGeom prst="ellipse">
              <a:avLst/>
            </a:prstGeom>
            <a:solidFill>
              <a:srgbClr val="67DAC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9" name="Frame-4.png" descr="Frame-4.png">
              <a:extLst>
                <a:ext uri="{FF2B5EF4-FFF2-40B4-BE49-F238E27FC236}">
                  <a16:creationId xmlns:a16="http://schemas.microsoft.com/office/drawing/2014/main" id="{EC979A72-6631-4151-847A-62CCA915A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575030" cy="35750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928CC9A-5A99-42F7-8F5C-C357794E700C}"/>
              </a:ext>
            </a:extLst>
          </p:cNvPr>
          <p:cNvGrpSpPr/>
          <p:nvPr/>
        </p:nvGrpSpPr>
        <p:grpSpPr>
          <a:xfrm>
            <a:off x="3132093" y="6311814"/>
            <a:ext cx="3365588" cy="3365588"/>
            <a:chOff x="15621173" y="5181114"/>
            <a:chExt cx="7620000" cy="7620000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7189DC1-D3F3-4115-AA15-D212FD331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750" b="94750" l="10000" r="90000">
                          <a14:foregroundMark x1="17000" y1="44000" x2="24000" y2="31375"/>
                          <a14:foregroundMark x1="24000" y1="31375" x2="33000" y2="26250"/>
                          <a14:foregroundMark x1="33000" y1="26250" x2="59375" y2="24000"/>
                          <a14:foregroundMark x1="59375" y1="24000" x2="76125" y2="25500"/>
                          <a14:foregroundMark x1="76125" y1="25500" x2="81375" y2="31250"/>
                          <a14:foregroundMark x1="81375" y1="31250" x2="82000" y2="44500"/>
                          <a14:foregroundMark x1="82000" y1="44500" x2="81625" y2="46000"/>
                          <a14:foregroundMark x1="66375" y1="13375" x2="54375" y2="6125"/>
                          <a14:foregroundMark x1="54375" y1="6125" x2="52375" y2="5750"/>
                          <a14:foregroundMark x1="42625" y1="94750" x2="52625" y2="94750"/>
                          <a14:foregroundMark x1="52625" y1="94750" x2="60375" y2="923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1173" y="5181114"/>
              <a:ext cx="7620000" cy="7620000"/>
            </a:xfrm>
            <a:prstGeom prst="rect">
              <a:avLst/>
            </a:prstGeom>
          </p:spPr>
        </p:pic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BD3F64E-C12C-440C-A76C-0DAA26F74302}"/>
                </a:ext>
              </a:extLst>
            </p:cNvPr>
            <p:cNvSpPr/>
            <p:nvPr/>
          </p:nvSpPr>
          <p:spPr>
            <a:xfrm rot="20691529">
              <a:off x="18168620" y="10382753"/>
              <a:ext cx="660400" cy="827602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036B1EC-B4C9-4DF3-B7FE-105D7964DF18}"/>
                </a:ext>
              </a:extLst>
            </p:cNvPr>
            <p:cNvSpPr/>
            <p:nvPr/>
          </p:nvSpPr>
          <p:spPr>
            <a:xfrm>
              <a:off x="18821400" y="10448026"/>
              <a:ext cx="660400" cy="827602"/>
            </a:xfrm>
            <a:prstGeom prst="roundRect">
              <a:avLst>
                <a:gd name="adj" fmla="val 23077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27F576D-4BD7-43EE-A384-7E0D117433D3}"/>
                </a:ext>
              </a:extLst>
            </p:cNvPr>
            <p:cNvSpPr/>
            <p:nvPr/>
          </p:nvSpPr>
          <p:spPr>
            <a:xfrm rot="329379">
              <a:off x="19504660" y="10432786"/>
              <a:ext cx="660400" cy="827602"/>
            </a:xfrm>
            <a:prstGeom prst="roundRect">
              <a:avLst>
                <a:gd name="adj" fmla="val 28967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216BF75-B9EF-4F3F-8B17-E9B8D74B81F3}"/>
                </a:ext>
              </a:extLst>
            </p:cNvPr>
            <p:cNvSpPr/>
            <p:nvPr/>
          </p:nvSpPr>
          <p:spPr>
            <a:xfrm rot="756481">
              <a:off x="20167794" y="10385928"/>
              <a:ext cx="660400" cy="827602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82295196-2960-4A9E-BA5B-94CDFAB1AD77}"/>
                </a:ext>
              </a:extLst>
            </p:cNvPr>
            <p:cNvSpPr/>
            <p:nvPr/>
          </p:nvSpPr>
          <p:spPr>
            <a:xfrm>
              <a:off x="20744028" y="10168226"/>
              <a:ext cx="618894" cy="900000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0D2EAEE-85D0-4AC5-B27A-B253B96A1037}"/>
                </a:ext>
              </a:extLst>
            </p:cNvPr>
            <p:cNvSpPr/>
            <p:nvPr/>
          </p:nvSpPr>
          <p:spPr>
            <a:xfrm flipH="1">
              <a:off x="17629053" y="10168226"/>
              <a:ext cx="618894" cy="900000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BBBF6F24-84B9-497C-B1BA-AAFB7CE65BA9}"/>
                </a:ext>
              </a:extLst>
            </p:cNvPr>
            <p:cNvSpPr/>
            <p:nvPr/>
          </p:nvSpPr>
          <p:spPr>
            <a:xfrm flipH="1">
              <a:off x="21132746" y="9945324"/>
              <a:ext cx="725308" cy="847824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8669DDC-4247-4FD3-AC57-E17C1CE44BFF}"/>
                </a:ext>
              </a:extLst>
            </p:cNvPr>
            <p:cNvSpPr/>
            <p:nvPr/>
          </p:nvSpPr>
          <p:spPr>
            <a:xfrm flipH="1">
              <a:off x="21362922" y="9548661"/>
              <a:ext cx="731836" cy="762209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30124366-899C-45B2-9B61-54118E590E8C}"/>
                </a:ext>
              </a:extLst>
            </p:cNvPr>
            <p:cNvSpPr/>
            <p:nvPr/>
          </p:nvSpPr>
          <p:spPr>
            <a:xfrm flipH="1">
              <a:off x="21508008" y="9016820"/>
              <a:ext cx="731836" cy="762209"/>
            </a:xfrm>
            <a:prstGeom prst="roundRect">
              <a:avLst>
                <a:gd name="adj" fmla="val 4167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A2367C5-0635-416E-B0E0-8F6A21B61025}"/>
                </a:ext>
              </a:extLst>
            </p:cNvPr>
            <p:cNvSpPr/>
            <p:nvPr/>
          </p:nvSpPr>
          <p:spPr>
            <a:xfrm rot="21347399" flipV="1">
              <a:off x="21229548" y="6966976"/>
              <a:ext cx="487763" cy="1103865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9301C65-112C-4825-A68C-65133D1B242E}"/>
                </a:ext>
              </a:extLst>
            </p:cNvPr>
            <p:cNvSpPr/>
            <p:nvPr/>
          </p:nvSpPr>
          <p:spPr>
            <a:xfrm flipH="1" flipV="1">
              <a:off x="21649055" y="7280302"/>
              <a:ext cx="359312" cy="847824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8C99796-6C16-46CB-85F0-59859F1BFFE4}"/>
                </a:ext>
              </a:extLst>
            </p:cNvPr>
            <p:cNvSpPr/>
            <p:nvPr/>
          </p:nvSpPr>
          <p:spPr>
            <a:xfrm flipH="1" flipV="1">
              <a:off x="21523540" y="7598614"/>
              <a:ext cx="731836" cy="762209"/>
            </a:xfrm>
            <a:prstGeom prst="roundRect">
              <a:avLst>
                <a:gd name="adj" fmla="val 38547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272E39A-EA38-4BE5-A2A8-524D1892814F}"/>
                </a:ext>
              </a:extLst>
            </p:cNvPr>
            <p:cNvSpPr/>
            <p:nvPr/>
          </p:nvSpPr>
          <p:spPr>
            <a:xfrm flipH="1" flipV="1">
              <a:off x="21584934" y="8024463"/>
              <a:ext cx="676890" cy="762209"/>
            </a:xfrm>
            <a:prstGeom prst="roundRect">
              <a:avLst>
                <a:gd name="adj" fmla="val 4167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00D57E0-CE5B-4725-AFFF-178260F2395F}"/>
                </a:ext>
              </a:extLst>
            </p:cNvPr>
            <p:cNvSpPr/>
            <p:nvPr/>
          </p:nvSpPr>
          <p:spPr>
            <a:xfrm rot="252601" flipH="1" flipV="1">
              <a:off x="17121036" y="6966976"/>
              <a:ext cx="487763" cy="1103865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2D4E2A5-E141-4DD6-90A0-FF4AEDC1228E}"/>
                </a:ext>
              </a:extLst>
            </p:cNvPr>
            <p:cNvSpPr/>
            <p:nvPr/>
          </p:nvSpPr>
          <p:spPr>
            <a:xfrm flipV="1">
              <a:off x="16863145" y="7280302"/>
              <a:ext cx="359312" cy="847824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6241773A-6CC3-4B46-BF0F-2D0DA141A715}"/>
                </a:ext>
              </a:extLst>
            </p:cNvPr>
            <p:cNvSpPr/>
            <p:nvPr/>
          </p:nvSpPr>
          <p:spPr>
            <a:xfrm flipH="1" flipV="1">
              <a:off x="16623513" y="7598614"/>
              <a:ext cx="731836" cy="762209"/>
            </a:xfrm>
            <a:prstGeom prst="roundRect">
              <a:avLst>
                <a:gd name="adj" fmla="val 38547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C44562EA-AAE6-43C7-914B-7330481B2478}"/>
                </a:ext>
              </a:extLst>
            </p:cNvPr>
            <p:cNvSpPr/>
            <p:nvPr/>
          </p:nvSpPr>
          <p:spPr>
            <a:xfrm flipH="1" flipV="1">
              <a:off x="16650986" y="8024463"/>
              <a:ext cx="676890" cy="762209"/>
            </a:xfrm>
            <a:prstGeom prst="roundRect">
              <a:avLst>
                <a:gd name="adj" fmla="val 4167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0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스크린샷 2018-07-13 오전 1.07.53.png" descr="스크린샷 2018-07-13 오전 1.07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5004" y="2391467"/>
            <a:ext cx="6676673" cy="11571124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캘린더 페이지</a:t>
            </a:r>
            <a:endParaRPr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C66932-5BE6-457C-9C72-277FBC8099D3}"/>
              </a:ext>
            </a:extLst>
          </p:cNvPr>
          <p:cNvSpPr/>
          <p:nvPr/>
        </p:nvSpPr>
        <p:spPr>
          <a:xfrm>
            <a:off x="5615350" y="11069558"/>
            <a:ext cx="1363947" cy="650630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3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캘린더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738EB2-25C9-422D-A558-748C1E89D52A}"/>
              </a:ext>
            </a:extLst>
          </p:cNvPr>
          <p:cNvSpPr/>
          <p:nvPr/>
        </p:nvSpPr>
        <p:spPr>
          <a:xfrm>
            <a:off x="2632900" y="11069558"/>
            <a:ext cx="1500556" cy="650630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3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습관분석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2C2400-3B91-4AAC-9E8E-5CFDAC821EF7}"/>
              </a:ext>
            </a:extLst>
          </p:cNvPr>
          <p:cNvSpPr/>
          <p:nvPr/>
        </p:nvSpPr>
        <p:spPr>
          <a:xfrm>
            <a:off x="10748865" y="5262471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948221-E175-4B6E-A674-637775EC8F8A}"/>
              </a:ext>
            </a:extLst>
          </p:cNvPr>
          <p:cNvSpPr/>
          <p:nvPr/>
        </p:nvSpPr>
        <p:spPr>
          <a:xfrm>
            <a:off x="12229322" y="5267844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5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한 달의 치아 달력을 한눈으로 알아볼 수 있다</a:t>
            </a:r>
            <a:r>
              <a:rPr lang="en-US" altLang="ko-KR" sz="25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.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9B633D-4C55-402A-8F0A-A418C88FCFC6}"/>
              </a:ext>
            </a:extLst>
          </p:cNvPr>
          <p:cNvSpPr/>
          <p:nvPr/>
        </p:nvSpPr>
        <p:spPr>
          <a:xfrm>
            <a:off x="10751975" y="7206347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4DEEC5-0076-4FEC-B968-0674CF99E5A4}"/>
              </a:ext>
            </a:extLst>
          </p:cNvPr>
          <p:cNvSpPr/>
          <p:nvPr/>
        </p:nvSpPr>
        <p:spPr>
          <a:xfrm>
            <a:off x="12232432" y="7211720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하루에 양치 한 횟수만큼 아치를 넣어준다</a:t>
            </a: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.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00CD4F7-3E5C-4978-BE57-27BC7EF392F2}"/>
              </a:ext>
            </a:extLst>
          </p:cNvPr>
          <p:cNvSpPr/>
          <p:nvPr/>
        </p:nvSpPr>
        <p:spPr>
          <a:xfrm>
            <a:off x="10748865" y="9162668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3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6CD5E6-0E9D-49CA-8E02-48AF182EE879}"/>
              </a:ext>
            </a:extLst>
          </p:cNvPr>
          <p:cNvSpPr/>
          <p:nvPr/>
        </p:nvSpPr>
        <p:spPr>
          <a:xfrm>
            <a:off x="12229322" y="9168041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5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해당 일의 치아 점수 또한 기록해 준다</a:t>
            </a:r>
            <a:r>
              <a:rPr lang="en-US" altLang="ko-KR" sz="25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.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C36115-45E8-4F1A-809D-EADCD2BD8C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" b="1856"/>
          <a:stretch/>
        </p:blipFill>
        <p:spPr>
          <a:xfrm>
            <a:off x="2705878" y="5318452"/>
            <a:ext cx="4198775" cy="5732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D658FE-935B-4E0F-9B75-D6645D94EEC4}"/>
              </a:ext>
            </a:extLst>
          </p:cNvPr>
          <p:cNvSpPr txBox="1"/>
          <p:nvPr/>
        </p:nvSpPr>
        <p:spPr>
          <a:xfrm>
            <a:off x="4331992" y="4615440"/>
            <a:ext cx="942695" cy="52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Helvetica Neue"/>
              </a:rPr>
              <a:t>9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月</a:t>
            </a:r>
            <a:endParaRPr kumimoji="0" lang="ko-KR" altLang="en-US" sz="2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sym typeface="Helvetica Neue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C8AAEF-A853-407D-9DB7-2933339F371D}"/>
              </a:ext>
            </a:extLst>
          </p:cNvPr>
          <p:cNvCxnSpPr/>
          <p:nvPr/>
        </p:nvCxnSpPr>
        <p:spPr>
          <a:xfrm flipV="1">
            <a:off x="3041780" y="7259216"/>
            <a:ext cx="5099897" cy="44787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19759A-C7A6-46C7-90A7-224DC80BAD21}"/>
              </a:ext>
            </a:extLst>
          </p:cNvPr>
          <p:cNvSpPr/>
          <p:nvPr/>
        </p:nvSpPr>
        <p:spPr>
          <a:xfrm>
            <a:off x="8169445" y="6347168"/>
            <a:ext cx="1721820" cy="2520000"/>
          </a:xfrm>
          <a:prstGeom prst="rect">
            <a:avLst/>
          </a:prstGeom>
          <a:solidFill>
            <a:srgbClr val="E2F6F2"/>
          </a:solidFill>
          <a:ln w="57150" cap="flat">
            <a:solidFill>
              <a:srgbClr val="67DAC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83E75-9F89-430E-AEC9-C8948E3EB4D6}"/>
              </a:ext>
            </a:extLst>
          </p:cNvPr>
          <p:cNvSpPr txBox="1"/>
          <p:nvPr/>
        </p:nvSpPr>
        <p:spPr>
          <a:xfrm>
            <a:off x="8017663" y="6366588"/>
            <a:ext cx="1012693" cy="52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Helvetica Neue"/>
              </a:rPr>
              <a:t>10</a:t>
            </a:r>
            <a:endParaRPr kumimoji="0" lang="ko-KR" altLang="en-US" sz="2500" b="1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sym typeface="Helvetica Neue"/>
            </a:endParaRPr>
          </a:p>
        </p:txBody>
      </p:sp>
      <p:pic>
        <p:nvPicPr>
          <p:cNvPr id="44" name="Frame-4.png" descr="Frame-4.png">
            <a:extLst>
              <a:ext uri="{FF2B5EF4-FFF2-40B4-BE49-F238E27FC236}">
                <a16:creationId xmlns:a16="http://schemas.microsoft.com/office/drawing/2014/main" id="{60C4574C-F9B1-44D0-BCD7-EDC64234E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06861" y="7165911"/>
            <a:ext cx="585799" cy="585799"/>
          </a:xfrm>
          <a:prstGeom prst="rect">
            <a:avLst/>
          </a:prstGeom>
          <a:ln w="25400">
            <a:miter lim="400000"/>
          </a:ln>
          <a:effectLst/>
        </p:spPr>
      </p:pic>
      <p:pic>
        <p:nvPicPr>
          <p:cNvPr id="45" name="Frame-4.png" descr="Frame-4.png">
            <a:extLst>
              <a:ext uri="{FF2B5EF4-FFF2-40B4-BE49-F238E27FC236}">
                <a16:creationId xmlns:a16="http://schemas.microsoft.com/office/drawing/2014/main" id="{F612DA75-0C41-4660-80B3-F53D0FA44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55338" y="7165911"/>
            <a:ext cx="585799" cy="585799"/>
          </a:xfrm>
          <a:prstGeom prst="rect">
            <a:avLst/>
          </a:prstGeom>
          <a:ln w="25400">
            <a:miter lim="400000"/>
          </a:ln>
          <a:effectLst/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D27E2D8-684A-4DF3-8AD9-561831E45ED6}"/>
              </a:ext>
            </a:extLst>
          </p:cNvPr>
          <p:cNvCxnSpPr/>
          <p:nvPr/>
        </p:nvCxnSpPr>
        <p:spPr>
          <a:xfrm>
            <a:off x="8187291" y="8266926"/>
            <a:ext cx="1721820" cy="0"/>
          </a:xfrm>
          <a:prstGeom prst="line">
            <a:avLst/>
          </a:prstGeom>
          <a:noFill/>
          <a:ln w="28575" cap="flat">
            <a:solidFill>
              <a:schemeClr val="accent2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6AB224-E3A7-43BB-B871-9F614EBDCDE1}"/>
              </a:ext>
            </a:extLst>
          </p:cNvPr>
          <p:cNvSpPr txBox="1"/>
          <p:nvPr/>
        </p:nvSpPr>
        <p:spPr>
          <a:xfrm>
            <a:off x="8549111" y="8237976"/>
            <a:ext cx="962489" cy="52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Helvetica Neue"/>
              </a:rPr>
              <a:t>60</a:t>
            </a:r>
            <a:r>
              <a:rPr kumimoji="0" lang="ko-KR" altLang="en-US" sz="25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Helvetica Neue"/>
              </a:rPr>
              <a:t>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A72355-7AEF-4314-A536-B56C27A8D349}"/>
              </a:ext>
            </a:extLst>
          </p:cNvPr>
          <p:cNvSpPr/>
          <p:nvPr/>
        </p:nvSpPr>
        <p:spPr>
          <a:xfrm>
            <a:off x="4132374" y="11069558"/>
            <a:ext cx="1482976" cy="650630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grpSp>
        <p:nvGrpSpPr>
          <p:cNvPr id="23" name="그룹">
            <a:extLst>
              <a:ext uri="{FF2B5EF4-FFF2-40B4-BE49-F238E27FC236}">
                <a16:creationId xmlns:a16="http://schemas.microsoft.com/office/drawing/2014/main" id="{5471F160-FCB7-4C57-8163-396730611AEC}"/>
              </a:ext>
            </a:extLst>
          </p:cNvPr>
          <p:cNvGrpSpPr/>
          <p:nvPr/>
        </p:nvGrpSpPr>
        <p:grpSpPr>
          <a:xfrm>
            <a:off x="4425992" y="10824450"/>
            <a:ext cx="895739" cy="895738"/>
            <a:chOff x="0" y="0"/>
            <a:chExt cx="3575030" cy="3575029"/>
          </a:xfrm>
        </p:grpSpPr>
        <p:sp>
          <p:nvSpPr>
            <p:cNvPr id="24" name="원">
              <a:extLst>
                <a:ext uri="{FF2B5EF4-FFF2-40B4-BE49-F238E27FC236}">
                  <a16:creationId xmlns:a16="http://schemas.microsoft.com/office/drawing/2014/main" id="{7F00BF20-2A74-4275-813E-8328C383A9A1}"/>
                </a:ext>
              </a:extLst>
            </p:cNvPr>
            <p:cNvSpPr/>
            <p:nvPr/>
          </p:nvSpPr>
          <p:spPr>
            <a:xfrm>
              <a:off x="0" y="0"/>
              <a:ext cx="3575030" cy="3575029"/>
            </a:xfrm>
            <a:prstGeom prst="ellipse">
              <a:avLst/>
            </a:prstGeom>
            <a:solidFill>
              <a:srgbClr val="67DAC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5" name="Frame-4.png" descr="Frame-4.png">
              <a:extLst>
                <a:ext uri="{FF2B5EF4-FFF2-40B4-BE49-F238E27FC236}">
                  <a16:creationId xmlns:a16="http://schemas.microsoft.com/office/drawing/2014/main" id="{F2DD7AD7-4C99-46C8-80A0-39F3D23FA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575030" cy="35750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045954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797-B102-4C91-9927-F8C254A6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/>
              <a:t>3D Model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7104775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홈 헬스케어 제품 시장의 성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en-US" altLang="ko-KR" dirty="0"/>
              <a:t>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다양한 스마트 헬스케어 제품 출시…"/>
          <p:cNvSpPr txBox="1">
            <a:spLocks noGrp="1"/>
          </p:cNvSpPr>
          <p:nvPr>
            <p:ph type="body" sz="half" idx="1"/>
          </p:nvPr>
        </p:nvSpPr>
        <p:spPr>
          <a:xfrm>
            <a:off x="4387453" y="4240924"/>
            <a:ext cx="15609094" cy="64480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카메라로 손 위치나 각도를 정확하게 인식할 수 없다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핸드폰을 사용하지 않고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 자체로만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Tracking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가능하도록 구현하는 방법 생각해보기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0613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감사합니다.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감사합니다.</a:t>
            </a:r>
          </a:p>
          <a:p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</a:p>
        </p:txBody>
      </p:sp>
      <p:pic>
        <p:nvPicPr>
          <p:cNvPr id="3" name="Frame-4.png" descr="Frame-4.png">
            <a:extLst>
              <a:ext uri="{FF2B5EF4-FFF2-40B4-BE49-F238E27FC236}">
                <a16:creationId xmlns:a16="http://schemas.microsoft.com/office/drawing/2014/main" id="{757B0BE7-C0D8-4797-ABBD-569C1E523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7166" y="3946819"/>
            <a:ext cx="5232900" cy="523290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목차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팀원 소개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6732329"/>
          </a:xfrm>
          <a:prstGeom prst="rect">
            <a:avLst/>
          </a:prstGeom>
        </p:spPr>
        <p:txBody>
          <a:bodyPr/>
          <a:lstStyle/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FontTx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제안서 수정 사항</a:t>
            </a: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방법에 대한 설명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개발 배경"/>
          <p:cNvSpPr txBox="1">
            <a:spLocks noGrp="1"/>
          </p:cNvSpPr>
          <p:nvPr>
            <p:ph type="title"/>
          </p:nvPr>
        </p:nvSpPr>
        <p:spPr>
          <a:xfrm>
            <a:off x="4267200" y="4536281"/>
            <a:ext cx="15849600" cy="4643438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제안서 수정 사항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8930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프로젝트 아이디어 제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 변경사항 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8B8247-9BB5-4BCA-AD21-A3E992B34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166" y="2956106"/>
            <a:ext cx="12349668" cy="97350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개발 배경"/>
          <p:cNvSpPr txBox="1">
            <a:spLocks noGrp="1"/>
          </p:cNvSpPr>
          <p:nvPr>
            <p:ph type="title"/>
          </p:nvPr>
        </p:nvSpPr>
        <p:spPr>
          <a:xfrm>
            <a:off x="4267200" y="4536281"/>
            <a:ext cx="15849600" cy="464343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피드백 내용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9789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홈 헬스케어 제품 시장의 성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다양한 스마트 헬스케어 제품 출시…"/>
          <p:cNvSpPr txBox="1">
            <a:spLocks noGrp="1"/>
          </p:cNvSpPr>
          <p:nvPr>
            <p:ph type="body" sz="half" idx="1"/>
          </p:nvPr>
        </p:nvSpPr>
        <p:spPr>
          <a:xfrm>
            <a:off x="4387453" y="4240924"/>
            <a:ext cx="15609094" cy="64480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카메라로 손 위치나 각도를 정확하게 인식할 수 없다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핸드폰을 사용하지 않고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 자체로만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Tracking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가능하도록 구현하는 방법 생각해보기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6934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개발 배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방법에 대한 설명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홈 헬스케어 제품 시장의 성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다양한 스마트 헬스케어 제품 출시…"/>
          <p:cNvSpPr txBox="1">
            <a:spLocks noGrp="1"/>
          </p:cNvSpPr>
          <p:nvPr>
            <p:ph type="body" sz="half" idx="1"/>
          </p:nvPr>
        </p:nvSpPr>
        <p:spPr>
          <a:xfrm>
            <a:off x="4387453" y="3643313"/>
            <a:ext cx="15609094" cy="4246382"/>
          </a:xfrm>
          <a:prstGeom prst="rect">
            <a:avLst/>
          </a:prstGeom>
        </p:spPr>
        <p:txBody>
          <a:bodyPr/>
          <a:lstStyle/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칫솔의 각도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센서 사용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한 자리에서 양치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AA4E7F-8E20-4CC3-8F58-99FAE0C930CD}"/>
              </a:ext>
            </a:extLst>
          </p:cNvPr>
          <p:cNvGrpSpPr/>
          <p:nvPr/>
        </p:nvGrpSpPr>
        <p:grpSpPr>
          <a:xfrm>
            <a:off x="3496701" y="8186379"/>
            <a:ext cx="4894327" cy="5224435"/>
            <a:chOff x="3496701" y="8186379"/>
            <a:chExt cx="4894327" cy="522443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6250812-3975-457F-86B7-4FF65346C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701" y="8186379"/>
              <a:ext cx="4894327" cy="306384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2802884-8470-4862-98A1-03AC216C6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700" b="91200" l="7700" r="90000">
                          <a14:foregroundMark x1="10600" y1="10200" x2="10600" y2="10200"/>
                          <a14:foregroundMark x1="7700" y1="12000" x2="7700" y2="12000"/>
                          <a14:foregroundMark x1="7700" y1="12000" x2="7700" y2="12000"/>
                          <a14:foregroundMark x1="7900" y1="10700" x2="7900" y2="10700"/>
                          <a14:foregroundMark x1="12800" y1="5800" x2="12800" y2="5800"/>
                          <a14:foregroundMark x1="20200" y1="11500" x2="20200" y2="11500"/>
                          <a14:foregroundMark x1="24200" y1="16200" x2="24200" y2="16200"/>
                          <a14:foregroundMark x1="84500" y1="91200" x2="84500" y2="91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54256">
              <a:off x="4790390" y="8413826"/>
              <a:ext cx="2828702" cy="282870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91B354-3060-44EF-99CE-074870FA4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317" b="89907" l="5732" r="89809">
                          <a14:foregroundMark x1="46921" y1="9317" x2="46921" y2="9317"/>
                          <a14:foregroundMark x1="46921" y1="9317" x2="46921" y2="9317"/>
                          <a14:foregroundMark x1="5732" y1="78261" x2="5732" y2="7826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398" y="9259525"/>
              <a:ext cx="3036113" cy="4151289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45794AA-EC2E-45B3-B40F-60AF5105A6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103" y="8162256"/>
            <a:ext cx="4894327" cy="383426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0230A39-FF5A-4BCA-9690-59934804ED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700" b="91200" l="7700" r="90000">
                        <a14:foregroundMark x1="10600" y1="10200" x2="10600" y2="10200"/>
                        <a14:foregroundMark x1="7700" y1="12000" x2="7700" y2="12000"/>
                        <a14:foregroundMark x1="7700" y1="12000" x2="7700" y2="12000"/>
                        <a14:foregroundMark x1="7900" y1="10700" x2="7900" y2="10700"/>
                        <a14:foregroundMark x1="12800" y1="5800" x2="12800" y2="5800"/>
                        <a14:foregroundMark x1="20200" y1="11500" x2="20200" y2="11500"/>
                        <a14:foregroundMark x1="24200" y1="16200" x2="24200" y2="16200"/>
                        <a14:foregroundMark x1="84500" y1="91200" x2="845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7706">
            <a:off x="10514991" y="9254994"/>
            <a:ext cx="2828702" cy="2828702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491537C-AEEC-408C-802F-0A969EA6A4B7}"/>
              </a:ext>
            </a:extLst>
          </p:cNvPr>
          <p:cNvGrpSpPr/>
          <p:nvPr/>
        </p:nvGrpSpPr>
        <p:grpSpPr>
          <a:xfrm>
            <a:off x="15729077" y="5449525"/>
            <a:ext cx="7620000" cy="7620000"/>
            <a:chOff x="15621173" y="5181114"/>
            <a:chExt cx="7620000" cy="762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D579A90-73B7-49FE-8CC7-864D73E5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750" b="94750" l="10000" r="90000">
                          <a14:foregroundMark x1="17000" y1="44000" x2="24000" y2="31375"/>
                          <a14:foregroundMark x1="24000" y1="31375" x2="33000" y2="26250"/>
                          <a14:foregroundMark x1="33000" y1="26250" x2="59375" y2="24000"/>
                          <a14:foregroundMark x1="59375" y1="24000" x2="76125" y2="25500"/>
                          <a14:foregroundMark x1="76125" y1="25500" x2="81375" y2="31250"/>
                          <a14:foregroundMark x1="81375" y1="31250" x2="82000" y2="44500"/>
                          <a14:foregroundMark x1="82000" y1="44500" x2="81625" y2="46000"/>
                          <a14:foregroundMark x1="66375" y1="13375" x2="54375" y2="6125"/>
                          <a14:foregroundMark x1="54375" y1="6125" x2="52375" y2="5750"/>
                          <a14:foregroundMark x1="42625" y1="94750" x2="52625" y2="94750"/>
                          <a14:foregroundMark x1="52625" y1="94750" x2="60375" y2="923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1173" y="5181114"/>
              <a:ext cx="7620000" cy="76200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BC61652-FF46-4F1F-AF72-E1430E8A2436}"/>
                </a:ext>
              </a:extLst>
            </p:cNvPr>
            <p:cNvSpPr/>
            <p:nvPr/>
          </p:nvSpPr>
          <p:spPr>
            <a:xfrm rot="20691529">
              <a:off x="18168620" y="10382753"/>
              <a:ext cx="660400" cy="827602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BC9A704-55CF-4DCC-A22B-19FC54AEB768}"/>
                </a:ext>
              </a:extLst>
            </p:cNvPr>
            <p:cNvSpPr/>
            <p:nvPr/>
          </p:nvSpPr>
          <p:spPr>
            <a:xfrm>
              <a:off x="18821400" y="10448026"/>
              <a:ext cx="660400" cy="827602"/>
            </a:xfrm>
            <a:prstGeom prst="roundRect">
              <a:avLst>
                <a:gd name="adj" fmla="val 23077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0101BCD-3674-46A2-8B51-D3E52837EAFC}"/>
                </a:ext>
              </a:extLst>
            </p:cNvPr>
            <p:cNvSpPr/>
            <p:nvPr/>
          </p:nvSpPr>
          <p:spPr>
            <a:xfrm rot="329379">
              <a:off x="19504660" y="10432786"/>
              <a:ext cx="660400" cy="827602"/>
            </a:xfrm>
            <a:prstGeom prst="roundRect">
              <a:avLst>
                <a:gd name="adj" fmla="val 28967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DA9F798-36AB-476C-9F3E-FD8445D26DEB}"/>
                </a:ext>
              </a:extLst>
            </p:cNvPr>
            <p:cNvSpPr/>
            <p:nvPr/>
          </p:nvSpPr>
          <p:spPr>
            <a:xfrm rot="756481">
              <a:off x="20167794" y="10385928"/>
              <a:ext cx="660400" cy="827602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75F2CA5-04E6-4FC0-A198-BDEEDC82D183}"/>
                </a:ext>
              </a:extLst>
            </p:cNvPr>
            <p:cNvSpPr/>
            <p:nvPr/>
          </p:nvSpPr>
          <p:spPr>
            <a:xfrm>
              <a:off x="20744028" y="10168226"/>
              <a:ext cx="618894" cy="900000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59398529-23CE-46EF-A5E0-B634C2A1D5E2}"/>
                </a:ext>
              </a:extLst>
            </p:cNvPr>
            <p:cNvSpPr/>
            <p:nvPr/>
          </p:nvSpPr>
          <p:spPr>
            <a:xfrm flipH="1">
              <a:off x="17629053" y="10168226"/>
              <a:ext cx="618894" cy="900000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488382D-EABA-400A-AA38-A7F931B244F6}"/>
                </a:ext>
              </a:extLst>
            </p:cNvPr>
            <p:cNvSpPr/>
            <p:nvPr/>
          </p:nvSpPr>
          <p:spPr>
            <a:xfrm flipH="1">
              <a:off x="21132746" y="9945324"/>
              <a:ext cx="725308" cy="847824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4805D544-BE8A-4A1F-B848-60E395FB08CF}"/>
                </a:ext>
              </a:extLst>
            </p:cNvPr>
            <p:cNvSpPr/>
            <p:nvPr/>
          </p:nvSpPr>
          <p:spPr>
            <a:xfrm flipH="1">
              <a:off x="21362922" y="9548661"/>
              <a:ext cx="731836" cy="762209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C44BD7E1-45DD-404F-AD9D-A02557ECB832}"/>
                </a:ext>
              </a:extLst>
            </p:cNvPr>
            <p:cNvSpPr/>
            <p:nvPr/>
          </p:nvSpPr>
          <p:spPr>
            <a:xfrm flipH="1">
              <a:off x="21508008" y="9016820"/>
              <a:ext cx="731836" cy="762209"/>
            </a:xfrm>
            <a:prstGeom prst="roundRect">
              <a:avLst>
                <a:gd name="adj" fmla="val 4167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614D8664-9150-41CA-A208-83B671185831}"/>
                </a:ext>
              </a:extLst>
            </p:cNvPr>
            <p:cNvSpPr/>
            <p:nvPr/>
          </p:nvSpPr>
          <p:spPr>
            <a:xfrm rot="21347399" flipV="1">
              <a:off x="21229548" y="6966976"/>
              <a:ext cx="487763" cy="1103865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70EB8308-9167-48BB-8E83-988CDEAE5C69}"/>
                </a:ext>
              </a:extLst>
            </p:cNvPr>
            <p:cNvSpPr/>
            <p:nvPr/>
          </p:nvSpPr>
          <p:spPr>
            <a:xfrm flipH="1" flipV="1">
              <a:off x="21649055" y="7280302"/>
              <a:ext cx="359312" cy="847824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4EAEFD6-BE7B-4C91-8832-69AFF0B8405D}"/>
                </a:ext>
              </a:extLst>
            </p:cNvPr>
            <p:cNvSpPr/>
            <p:nvPr/>
          </p:nvSpPr>
          <p:spPr>
            <a:xfrm flipH="1" flipV="1">
              <a:off x="21523540" y="7598614"/>
              <a:ext cx="731836" cy="762209"/>
            </a:xfrm>
            <a:prstGeom prst="roundRect">
              <a:avLst>
                <a:gd name="adj" fmla="val 38547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3BEFAD24-19FE-485B-9B92-3584E79F1A33}"/>
                </a:ext>
              </a:extLst>
            </p:cNvPr>
            <p:cNvSpPr/>
            <p:nvPr/>
          </p:nvSpPr>
          <p:spPr>
            <a:xfrm flipH="1" flipV="1">
              <a:off x="21584934" y="8024463"/>
              <a:ext cx="676890" cy="762209"/>
            </a:xfrm>
            <a:prstGeom prst="roundRect">
              <a:avLst>
                <a:gd name="adj" fmla="val 4167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46B032F4-DCDE-4077-B619-8125B11AB93F}"/>
                </a:ext>
              </a:extLst>
            </p:cNvPr>
            <p:cNvSpPr/>
            <p:nvPr/>
          </p:nvSpPr>
          <p:spPr>
            <a:xfrm rot="252601" flipH="1" flipV="1">
              <a:off x="17121036" y="6966976"/>
              <a:ext cx="487763" cy="1103865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8599AA95-1259-4C09-A71F-3619E7D4BDB4}"/>
                </a:ext>
              </a:extLst>
            </p:cNvPr>
            <p:cNvSpPr/>
            <p:nvPr/>
          </p:nvSpPr>
          <p:spPr>
            <a:xfrm flipV="1">
              <a:off x="16863145" y="7280302"/>
              <a:ext cx="359312" cy="847824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B99D62FC-724A-4DCA-AB26-60CEAB3192F9}"/>
                </a:ext>
              </a:extLst>
            </p:cNvPr>
            <p:cNvSpPr/>
            <p:nvPr/>
          </p:nvSpPr>
          <p:spPr>
            <a:xfrm flipH="1" flipV="1">
              <a:off x="16623513" y="7598614"/>
              <a:ext cx="731836" cy="762209"/>
            </a:xfrm>
            <a:prstGeom prst="roundRect">
              <a:avLst>
                <a:gd name="adj" fmla="val 38547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545FE65C-5869-4EAE-B4C4-163EBABCACA7}"/>
                </a:ext>
              </a:extLst>
            </p:cNvPr>
            <p:cNvSpPr/>
            <p:nvPr/>
          </p:nvSpPr>
          <p:spPr>
            <a:xfrm flipH="1" flipV="1">
              <a:off x="16650986" y="8024463"/>
              <a:ext cx="676890" cy="762209"/>
            </a:xfrm>
            <a:prstGeom prst="roundRect">
              <a:avLst>
                <a:gd name="adj" fmla="val 4167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9847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개발 내용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NanumSquareR"/>
        <a:ea typeface="NanumSquareR"/>
        <a:cs typeface="NanumSquareR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NanumSquareR"/>
        <a:ea typeface="NanumSquareR"/>
        <a:cs typeface="NanumSquareR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291</Words>
  <Application>Microsoft Office PowerPoint</Application>
  <PresentationFormat>사용자 지정</PresentationFormat>
  <Paragraphs>85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나눔스퀘어</vt:lpstr>
      <vt:lpstr>Apple SD 산돌고딕 Neo 옅은체</vt:lpstr>
      <vt:lpstr>NanumSquareR</vt:lpstr>
      <vt:lpstr>Helvetica Neue</vt:lpstr>
      <vt:lpstr>Helvetica Neue Light</vt:lpstr>
      <vt:lpstr>맑은 고딕</vt:lpstr>
      <vt:lpstr>Helvetica Neue Thin</vt:lpstr>
      <vt:lpstr>NanumSquareB</vt:lpstr>
      <vt:lpstr>Helvetica Neue Medium</vt:lpstr>
      <vt:lpstr>White</vt:lpstr>
      <vt:lpstr>스마트 전동칫솔 및  모니터링 애플리케이션</vt:lpstr>
      <vt:lpstr>목차</vt:lpstr>
      <vt:lpstr>프로젝트 제안서 수정 사항</vt:lpstr>
      <vt:lpstr>개발 일정 변경사항 </vt:lpstr>
      <vt:lpstr>피드백 내용</vt:lpstr>
      <vt:lpstr>피드백 내용</vt:lpstr>
      <vt:lpstr>구현 방법에 대한 설명</vt:lpstr>
      <vt:lpstr>구현 방법</vt:lpstr>
      <vt:lpstr>프로젝트 진행 상황</vt:lpstr>
      <vt:lpstr>안드로이드 UI 개발</vt:lpstr>
      <vt:lpstr>인트로 페이지</vt:lpstr>
      <vt:lpstr>메인 페이지</vt:lpstr>
      <vt:lpstr>모니터링 페이지</vt:lpstr>
      <vt:lpstr>캘린더 페이지</vt:lpstr>
      <vt:lpstr>3D Model</vt:lpstr>
      <vt:lpstr>3D Model</vt:lpstr>
      <vt:lpstr>감사합니다.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전동칫솔 및  모니터링 애플리케이션</dc:title>
  <dc:creator>Susan</dc:creator>
  <cp:lastModifiedBy>남유선</cp:lastModifiedBy>
  <cp:revision>35</cp:revision>
  <dcterms:modified xsi:type="dcterms:W3CDTF">2018-10-01T13:45:58Z</dcterms:modified>
</cp:coreProperties>
</file>