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8" r:id="rId6"/>
    <p:sldId id="281" r:id="rId7"/>
    <p:sldId id="271" r:id="rId8"/>
    <p:sldId id="274" r:id="rId9"/>
    <p:sldId id="283" r:id="rId10"/>
    <p:sldId id="284" r:id="rId11"/>
    <p:sldId id="285" r:id="rId12"/>
    <p:sldId id="270" r:id="rId13"/>
    <p:sldId id="279" r:id="rId14"/>
    <p:sldId id="282" r:id="rId15"/>
    <p:sldId id="28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7BF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7" autoAdjust="0"/>
    <p:restoredTop sz="89655" autoAdjust="0"/>
  </p:normalViewPr>
  <p:slideViewPr>
    <p:cSldViewPr snapToGrid="0">
      <p:cViewPr varScale="1">
        <p:scale>
          <a:sx n="88" d="100"/>
          <a:sy n="88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밑에는 지난주와 해당 주 비교하는 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 시간과 점수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기록 클릭 시 하나의 양치를 분석하는 코멘트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데이터 샘플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넣어 놓았고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calendar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record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갖고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Font typeface="Arial" panose="020B0604020202020204" pitchFamily="34" charset="0"/>
              <a:buNone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모니터링으로부터 전달 받은 데이터를 처리하여 표현 가능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…???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안하지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않나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6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 중간 데모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332267" y="341922"/>
            <a:ext cx="5527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09" y="1856096"/>
            <a:ext cx="6270904" cy="3688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어플을 통한 테스트를 위해 앱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인벤터를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사용하여 블루투스의 값이 정상적으로 입력되는지 확인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Scan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블루투스를 연결하면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DATA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블루투스가 전송하는 치아번호를 받을 수 있도록 표현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결과 잘 작동되며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내용은 중간 데모 안드로이드에 포함되는 부분이므로 생략하였음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8800" y="1937886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8800" y="3216660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1E0244-645B-4FD6-9177-A94972B5A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46" y="1514401"/>
            <a:ext cx="3167167" cy="5001237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A35726E9-ED24-4F8F-990A-D9AE495022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8799" y="483311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332267" y="341922"/>
            <a:ext cx="5527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37EED0F-897A-40F1-89C6-C6265150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46" y="1514841"/>
            <a:ext cx="10327105" cy="4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3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 기능 보정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7134"/>
            <a:ext cx="12192000" cy="6955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8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 기능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E596081-F4B6-4F07-A238-6CF6D8B3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04" y="1740111"/>
            <a:ext cx="2213841" cy="45506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C60695-C3F8-4B97-8715-92E4F16E9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212" y="1740123"/>
            <a:ext cx="2213835" cy="4550661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210871-8010-477C-BDEF-88B24F9DD0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23" b="53690"/>
          <a:stretch/>
        </p:blipFill>
        <p:spPr>
          <a:xfrm>
            <a:off x="1065903" y="2273141"/>
            <a:ext cx="2213835" cy="19925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C2E9BA-0ABC-4325-BC98-0545B1179CD4}"/>
              </a:ext>
            </a:extLst>
          </p:cNvPr>
          <p:cNvCxnSpPr>
            <a:endCxn id="8" idx="3"/>
          </p:cNvCxnSpPr>
          <p:nvPr/>
        </p:nvCxnSpPr>
        <p:spPr>
          <a:xfrm flipH="1">
            <a:off x="3279738" y="2893325"/>
            <a:ext cx="933379" cy="3761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307C96-0FC1-4741-B096-E9048327D2C0}"/>
              </a:ext>
            </a:extLst>
          </p:cNvPr>
          <p:cNvCxnSpPr/>
          <p:nvPr/>
        </p:nvCxnSpPr>
        <p:spPr>
          <a:xfrm flipH="1">
            <a:off x="9103057" y="4408227"/>
            <a:ext cx="79157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2259EF-2CB9-4FF0-B461-282C35076790}"/>
              </a:ext>
            </a:extLst>
          </p:cNvPr>
          <p:cNvSpPr txBox="1"/>
          <p:nvPr/>
        </p:nvSpPr>
        <p:spPr>
          <a:xfrm>
            <a:off x="10003809" y="3916907"/>
            <a:ext cx="2012219" cy="144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5209E-6731-469C-9879-EF616B3903A1}"/>
              </a:ext>
            </a:extLst>
          </p:cNvPr>
          <p:cNvSpPr txBox="1"/>
          <p:nvPr/>
        </p:nvSpPr>
        <p:spPr>
          <a:xfrm>
            <a:off x="9917012" y="4223561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데모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56796"/>
            <a:ext cx="12192000" cy="717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32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데모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C4163997-D359-41F1-850C-D012E8517DC1}"/>
              </a:ext>
            </a:extLst>
          </p:cNvPr>
          <p:cNvSpPr txBox="1">
            <a:spLocks/>
          </p:cNvSpPr>
          <p:nvPr/>
        </p:nvSpPr>
        <p:spPr>
          <a:xfrm>
            <a:off x="3625858" y="2248092"/>
            <a:ext cx="4940281" cy="460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습관분석 탭에서 샘플 기록과 분석 메시지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 탭에서 샘플 기록에 맞게 하루 양치 횟수 보여줌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 탭에서 블루투스를 통해 전달 받는 치아 색칠되는 것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906E05E7-9C48-4BDD-ACC3-1EC3AA7679B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3224" y="2413938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91F212E8-B327-47B4-8EA7-F7BBAE2140F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3222" y="3640342"/>
            <a:ext cx="390145" cy="408433"/>
          </a:xfrm>
          <a:prstGeom prst="rect">
            <a:avLst/>
          </a:prstGeom>
        </p:spPr>
      </p:pic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D2318336-E38F-47B6-AFC9-CCF8673F024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83223" y="4867230"/>
            <a:ext cx="390145" cy="408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6D7D63-6092-4873-BB7A-4AB29341A0D0}"/>
              </a:ext>
            </a:extLst>
          </p:cNvPr>
          <p:cNvSpPr txBox="1"/>
          <p:nvPr/>
        </p:nvSpPr>
        <p:spPr>
          <a:xfrm>
            <a:off x="3385455" y="1480696"/>
            <a:ext cx="542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애플리케이션의 프로토타입 완성</a:t>
            </a:r>
          </a:p>
        </p:txBody>
      </p:sp>
    </p:spTree>
    <p:extLst>
      <p:ext uri="{BB962C8B-B14F-4D97-AF65-F5344CB8AC3E}">
        <p14:creationId xmlns:p14="http://schemas.microsoft.com/office/powerpoint/2010/main" val="83095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중간 데모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8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01" y="341922"/>
            <a:ext cx="31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233996" y="1954733"/>
            <a:ext cx="906091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움직임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 칫솔의 진동과 같은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움직이는 것인지 노이즈인지 판별불가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구현 단계에서 테스트 해 볼 수 없는 내용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단계의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추가하여 답변할 예정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3996" y="2156654"/>
            <a:ext cx="516800" cy="5410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834DD1-30FA-4E6F-A5F7-B3A65E069530}"/>
              </a:ext>
            </a:extLst>
          </p:cNvPr>
          <p:cNvSpPr/>
          <p:nvPr/>
        </p:nvSpPr>
        <p:spPr>
          <a:xfrm>
            <a:off x="1397876" y="4708634"/>
            <a:ext cx="516800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79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진행사항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기능 구현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82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12" y="2481464"/>
            <a:ext cx="6106300" cy="274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4.0 BLE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사용함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치아를 양치하고 있는 지 판별 한 후 해당 블루투스 모듈을 통해 현재 어떤 치아를 양치하고 있는지 치아번호를 전송해 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1853" y="2585235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1853" y="3699825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153C78-FC1D-4BAE-9869-3B8D22A3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88" y="1823332"/>
            <a:ext cx="4048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52543" y="341922"/>
            <a:ext cx="6086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초기설정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0558" y="2030471"/>
            <a:ext cx="6270904" cy="403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모듈과 시리얼 간의 입출력을 통해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사용하여 블루투스의 초기 설정을 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+ NAME -&gt;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이름을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ACHI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AT + MODE2 -&gt;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리모트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컨트롤 모드로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테스트를 위해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윗쪽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치아 번호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(11-17, 21-27)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반복하여 전송해 줄 수 있도록 설정한다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0556" y="2095910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0555" y="3402809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5D94D1-157E-4CEE-9D99-89E901029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19" y="2481464"/>
            <a:ext cx="4034445" cy="254072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A3D41080-6562-4715-B19D-C643ACE8C7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0555" y="470405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299</Words>
  <Application>Microsoft Office PowerPoint</Application>
  <PresentationFormat>와이드스크린</PresentationFormat>
  <Paragraphs>69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HY견고딕</vt:lpstr>
      <vt:lpstr>NanumSquareB</vt:lpstr>
      <vt:lpstr>NanumSquareR</vt:lpstr>
      <vt:lpstr>나눔고딕</vt:lpstr>
      <vt:lpstr>나눔스퀘어</vt:lpstr>
      <vt:lpstr>나눔스퀘어 ExtraBold</vt:lpstr>
      <vt:lpstr>맑은 고딕</vt:lpstr>
      <vt:lpstr>Arial</vt:lpstr>
      <vt:lpstr>Arial Narrow</vt:lpstr>
      <vt:lpstr>Verdana</vt:lpstr>
      <vt:lpstr>Office 테마</vt:lpstr>
      <vt:lpstr>PowerPoint 프레젠테이션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블루투스 기능 구현</vt:lpstr>
      <vt:lpstr>PowerPoint 프레젠테이션</vt:lpstr>
      <vt:lpstr>PowerPoint 프레젠테이션</vt:lpstr>
      <vt:lpstr>PowerPoint 프레젠테이션</vt:lpstr>
      <vt:lpstr>PowerPoint 프레젠테이션</vt:lpstr>
      <vt:lpstr>습관 분석 기능 보정</vt:lpstr>
      <vt:lpstr>PowerPoint 프레젠테이션</vt:lpstr>
      <vt:lpstr>중간 데모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 </cp:lastModifiedBy>
  <cp:revision>40</cp:revision>
  <dcterms:created xsi:type="dcterms:W3CDTF">2018-10-14T13:17:29Z</dcterms:created>
  <dcterms:modified xsi:type="dcterms:W3CDTF">2018-10-29T14:51:02Z</dcterms:modified>
</cp:coreProperties>
</file>