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2" r:id="rId5"/>
    <p:sldId id="328" r:id="rId6"/>
    <p:sldId id="327" r:id="rId7"/>
    <p:sldId id="268" r:id="rId8"/>
    <p:sldId id="335" r:id="rId9"/>
    <p:sldId id="334" r:id="rId10"/>
    <p:sldId id="336" r:id="rId11"/>
    <p:sldId id="333" r:id="rId12"/>
    <p:sldId id="332" r:id="rId13"/>
    <p:sldId id="339" r:id="rId14"/>
    <p:sldId id="331" r:id="rId15"/>
    <p:sldId id="338" r:id="rId16"/>
    <p:sldId id="330" r:id="rId17"/>
    <p:sldId id="340" r:id="rId18"/>
    <p:sldId id="295" r:id="rId19"/>
    <p:sldId id="325" r:id="rId20"/>
    <p:sldId id="341" r:id="rId21"/>
    <p:sldId id="342" r:id="rId22"/>
    <p:sldId id="345" r:id="rId23"/>
    <p:sldId id="315" r:id="rId24"/>
    <p:sldId id="343" r:id="rId25"/>
    <p:sldId id="344" r:id="rId26"/>
    <p:sldId id="346" r:id="rId27"/>
    <p:sldId id="266" r:id="rId28"/>
  </p:sldIdLst>
  <p:sldSz cx="12192000" cy="6858000"/>
  <p:notesSz cx="6858000" cy="9144000"/>
  <p:embeddedFontLst>
    <p:embeddedFont>
      <p:font typeface="HY견고딕" panose="02030600000101010101" pitchFamily="18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DBD5"/>
    <a:srgbClr val="6BC7BF"/>
    <a:srgbClr val="FAFAF8"/>
    <a:srgbClr val="C0E6E2"/>
    <a:srgbClr val="B7E3DF"/>
    <a:srgbClr val="5CDABC"/>
    <a:srgbClr val="A7EBDB"/>
    <a:srgbClr val="C7F2E8"/>
    <a:srgbClr val="E3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1" autoAdjust="0"/>
    <p:restoredTop sz="70823" autoAdjust="0"/>
  </p:normalViewPr>
  <p:slideViewPr>
    <p:cSldViewPr snapToGrid="0">
      <p:cViewPr varScale="1">
        <p:scale>
          <a:sx n="56" d="100"/>
          <a:sy n="56" d="100"/>
        </p:scale>
        <p:origin x="102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B85E-8A48-4066-B72F-913BB4E69F89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CB6DC-0120-4A0B-9EB4-AC0E3C506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2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11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91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ct val="5000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05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892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ct val="5000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54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938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63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38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59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58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23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32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9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88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629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8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ct val="5000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858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6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ct val="5000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8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ct val="5000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62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B2C3-EF9F-4F8E-BAB2-A058C214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4599"/>
            <a:ext cx="9144000" cy="2219326"/>
          </a:xfrm>
        </p:spPr>
        <p:txBody>
          <a:bodyPr anchor="b">
            <a:normAutofit/>
          </a:bodyPr>
          <a:lstStyle>
            <a:lvl1pPr algn="ctr">
              <a:defRPr lang="ko-KR" altLang="en-US" dirty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C9015-9163-4371-A632-46199E5F1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8224"/>
            <a:ext cx="9144000" cy="10763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FEC9C-64C0-40B4-B74D-73774409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C83DC-4C63-42DB-80A6-D6F30EAE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4813-42EC-4291-9222-F4B631B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13531D-DCB1-4A3D-872F-A0FA14BE5B04}"/>
              </a:ext>
            </a:extLst>
          </p:cNvPr>
          <p:cNvSpPr/>
          <p:nvPr userDrawn="1"/>
        </p:nvSpPr>
        <p:spPr>
          <a:xfrm>
            <a:off x="0" y="-1"/>
            <a:ext cx="12192000" cy="2353121"/>
          </a:xfrm>
          <a:prstGeom prst="rect">
            <a:avLst/>
          </a:prstGeom>
          <a:solidFill>
            <a:srgbClr val="C0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9629-1170-4648-9FB6-13B7CE94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40657-EE57-4BE3-8661-C1D89BC7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357B2-08BA-4143-A44B-A0160729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BCB0B-FF05-4783-B27A-82DDDDB7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40E2F-2683-4142-BC4D-60D38C5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FCCFB-EC5B-4DA5-8CA1-629823A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171E-191B-4858-BDB8-8288AD0B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A3F20-CAA5-4D16-B68A-A6BBF7B5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26DA0-A5D7-405C-96D1-09AE257F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B9198-179E-4086-A6F0-67411CFA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56016-99CC-4E61-BF68-A960181D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770E0-E392-459F-8F33-970AB62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19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949E3-8E31-411E-8334-26BFE2D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952F8-A78B-4C55-8B82-85732B8DD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11AAA-5D65-4C3D-8D79-95E2D6CB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BBFD5-BF10-4974-BF2F-B30326D2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373E-95C7-4FBC-949C-C046641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01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4A94BA-74E9-4C3A-8B9B-82FB0139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28BB9-9762-4580-B700-DACD84C7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D17B1-9424-420B-A176-51A6D315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2C6F2-29BF-49BA-B2FC-AB746F8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B0F28-E468-4981-984E-57874111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0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C6C74-292C-4E9A-9292-0F39FFCD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>
            <a:lvl1pPr algn="ctr">
              <a:defRPr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48B39-54F1-4406-BBD6-72185B85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5DA14-7BF9-4191-B7D7-88A146B4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F7E2-0CDA-4A69-8BA7-22059967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BEDF0E-9B64-4BD2-8DC5-A1BBE7AB370C}"/>
              </a:ext>
            </a:extLst>
          </p:cNvPr>
          <p:cNvCxnSpPr>
            <a:cxnSpLocks/>
          </p:cNvCxnSpPr>
          <p:nvPr userDrawn="1"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BB2D-5A42-40BD-927D-D448CEC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F5797-6731-463B-9C17-8ACBFCC0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B5B02-9984-4A95-9452-98D44B15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25D17-1C8E-4052-9ADC-719AB6F5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E839C-0DF9-49F5-8884-77E4B6D2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93DB9-D9F8-4E31-B25F-ED02481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24891-4E1B-4635-924A-0026BAA9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7EAC-2B8A-4362-AD03-34567013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FD490-1777-4B8F-8F02-45D412B1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182A0-FD0C-4FE7-B218-AEA1A0E7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9C5C4-1896-46E1-AC2A-585FEE40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BD4D-844C-4C74-A67A-DDEA3C95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C57A4-7459-46BD-A4ED-1BD4FC73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D0708-3EF0-4216-84E4-A066BE32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B063D3-4502-4D05-BBA2-7B7BA5D1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5BE17-89F8-4967-9EEB-036901EA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B3745-79B9-41B9-943A-E132AC2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0E21B-ADCC-48A1-AEA6-3204E76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28BF2-F827-4D74-AB72-A21AFE1F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82" y="2624059"/>
            <a:ext cx="9763036" cy="1325563"/>
          </a:xfrm>
        </p:spPr>
        <p:txBody>
          <a:bodyPr>
            <a:normAutofit/>
          </a:bodyPr>
          <a:lstStyle>
            <a:lvl1pPr algn="ctr">
              <a:defRPr sz="66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BFBFC-6E79-4F43-A1BD-082BF5AC4EE1}"/>
              </a:ext>
            </a:extLst>
          </p:cNvPr>
          <p:cNvCxnSpPr>
            <a:cxnSpLocks/>
          </p:cNvCxnSpPr>
          <p:nvPr userDrawn="1"/>
        </p:nvCxnSpPr>
        <p:spPr>
          <a:xfrm>
            <a:off x="1214482" y="41957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부제목_하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82" y="2624059"/>
            <a:ext cx="9763036" cy="1325563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BFBFC-6E79-4F43-A1BD-082BF5AC4EE1}"/>
              </a:ext>
            </a:extLst>
          </p:cNvPr>
          <p:cNvCxnSpPr>
            <a:cxnSpLocks/>
          </p:cNvCxnSpPr>
          <p:nvPr userDrawn="1"/>
        </p:nvCxnSpPr>
        <p:spPr>
          <a:xfrm>
            <a:off x="1214482" y="41957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8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423712-81AF-4D47-B830-27C2357B6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0BD47-99D8-43D9-AA76-D52B612E652D}"/>
              </a:ext>
            </a:extLst>
          </p:cNvPr>
          <p:cNvSpPr txBox="1"/>
          <p:nvPr userDrawn="1"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06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F27C9-34F0-4397-A494-2A43DB75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F0A62-2B6B-4B1F-B297-DE336DB2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DFAC9-84EF-439B-9D0E-E5579CFEA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9790-0DC6-47CC-9942-83498BADFBAF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B5AE7-8C80-4F7E-A8B0-6B03AE94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610B-6486-429F-B246-40B31699C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microsoft.com/office/2007/relationships/hdphoto" Target="../media/hdphoto3.wdp"/><Relationship Id="rId5" Type="http://schemas.openxmlformats.org/officeDocument/2006/relationships/image" Target="../media/image14.png"/><Relationship Id="rId15" Type="http://schemas.microsoft.com/office/2007/relationships/hdphoto" Target="../media/hdphoto5.wdp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microsoft.com/office/2007/relationships/hdphoto" Target="../media/hdphoto2.wdp"/><Relationship Id="rId1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4A8348FC-35D8-4147-BE83-67704EB4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6825" y="418260"/>
            <a:ext cx="2038350" cy="203835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9986EC1E-FF1F-4EF2-B49A-3B79745F6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스마트 전동칫솔 및 </a:t>
            </a:r>
            <a:b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</a:b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모니터링 애플리케이션</a:t>
            </a:r>
            <a:endParaRPr lang="ko-KR" altLang="en-US" dirty="0"/>
          </a:p>
        </p:txBody>
      </p:sp>
      <p:sp>
        <p:nvSpPr>
          <p:cNvPr id="7" name="캡스톤디자인(1)…">
            <a:extLst>
              <a:ext uri="{FF2B5EF4-FFF2-40B4-BE49-F238E27FC236}">
                <a16:creationId xmlns:a16="http://schemas.microsoft.com/office/drawing/2014/main" id="{A3DA2D30-1D50-4ED1-B01B-EBCCC214B5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5081047"/>
            <a:ext cx="9144000" cy="1358694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1F2CF-D231-4FBB-B476-D9185FB4C66B}"/>
              </a:ext>
            </a:extLst>
          </p:cNvPr>
          <p:cNvSpPr txBox="1"/>
          <p:nvPr/>
        </p:nvSpPr>
        <p:spPr>
          <a:xfrm>
            <a:off x="9666458" y="1522124"/>
            <a:ext cx="2228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캡스톤디자인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(1)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  <a:sym typeface="NanumSquareR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14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56193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216854" y="341922"/>
            <a:ext cx="5758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이슈 및 완성도</a:t>
            </a:r>
          </a:p>
        </p:txBody>
      </p: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E34D30F4-0A90-4DB2-BA8E-1DD2D2D3B3F2}"/>
              </a:ext>
            </a:extLst>
          </p:cNvPr>
          <p:cNvSpPr txBox="1">
            <a:spLocks/>
          </p:cNvSpPr>
          <p:nvPr/>
        </p:nvSpPr>
        <p:spPr>
          <a:xfrm>
            <a:off x="2514601" y="1461377"/>
            <a:ext cx="8085222" cy="49298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단일 센서만을 사용하여 구현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[Good]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여러 번의 시행 착오와 예외처리를 통한 경우의 수 제어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[Good]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가속도 센서 하나만으로 기대 이상의 성능을 보임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SzPct val="50000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노이즈에 의한 오차 발생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[Good]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칼만필터를 사용하여 기본 노이즈 보정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[Bad]   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강한 진동에 대한 노이즈 존재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완성도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[9 / 10]</a:t>
            </a:r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7F7A3AC0-6D9E-473D-9BE9-8FC1ED5192F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1571" y="1884179"/>
            <a:ext cx="390145" cy="40843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615BD33F-4597-4515-A799-B61EE92FD7A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1571" y="3883011"/>
            <a:ext cx="390145" cy="408433"/>
          </a:xfrm>
          <a:prstGeom prst="rect">
            <a:avLst/>
          </a:prstGeom>
        </p:spPr>
      </p:pic>
      <p:pic>
        <p:nvPicPr>
          <p:cNvPr id="10" name="그림 9" descr="3.png">
            <a:extLst>
              <a:ext uri="{FF2B5EF4-FFF2-40B4-BE49-F238E27FC236}">
                <a16:creationId xmlns:a16="http://schemas.microsoft.com/office/drawing/2014/main" id="{F48FE7F2-5226-417A-B201-3C3F381FAF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1570" y="5769922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5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048817" y="341922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인트로</a:t>
            </a:r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페이지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4951562" y="1497472"/>
            <a:ext cx="6839386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어플이 시작할 때 처음보는 </a:t>
            </a:r>
            <a:r>
              <a:rPr lang="ko-KR" altLang="en-US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인트로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페이지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중간 부분에 로고 이미지를 삽입하였다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SzPct val="50000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앱 </a:t>
            </a:r>
            <a:r>
              <a:rPr lang="ko-KR" altLang="en-US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실행시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자동으로 메인 페이지로 이동한다</a:t>
            </a:r>
            <a:r>
              <a:rPr lang="en-US" altLang="ko-KR" sz="2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08F9094D-898B-4142-9AA8-B70ED27F68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2843" y="2461695"/>
            <a:ext cx="390145" cy="40843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46FDD669-BC7D-4A3D-918E-33ECFADAA7B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56488" y="3783656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E830A15F-CBC2-4295-9719-15786311958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56489" y="5156311"/>
            <a:ext cx="390145" cy="40843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FAE8634-461D-493B-9929-DE4F4641348D}"/>
              </a:ext>
            </a:extLst>
          </p:cNvPr>
          <p:cNvSpPr/>
          <p:nvPr/>
        </p:nvSpPr>
        <p:spPr>
          <a:xfrm>
            <a:off x="1008930" y="1497472"/>
            <a:ext cx="2950235" cy="4772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인트로</a:t>
            </a:r>
            <a:r>
              <a:rPr lang="ko-KR" altLang="en-US" dirty="0"/>
              <a:t> 페이지 화면</a:t>
            </a:r>
          </a:p>
        </p:txBody>
      </p:sp>
    </p:spTree>
    <p:extLst>
      <p:ext uri="{BB962C8B-B14F-4D97-AF65-F5344CB8AC3E}">
        <p14:creationId xmlns:p14="http://schemas.microsoft.com/office/powerpoint/2010/main" val="249005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356594" y="341922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페이지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4790134" y="1186648"/>
            <a:ext cx="7010801" cy="4929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습관분석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캘린더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탭으로 구성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후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메인페이지로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이동 시 습관 분석 탭으로 시작한다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SzPct val="50000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상단에는 해당 주의 양치 점수와 분석 멘트를 출력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하단에는 일별 양치기록과 그에 대한 코멘트를 출력한다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08F9094D-898B-4142-9AA8-B70ED27F68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5062" y="1900631"/>
            <a:ext cx="390145" cy="40843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46FDD669-BC7D-4A3D-918E-33ECFADAA7B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5062" y="3049716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E830A15F-CBC2-4295-9719-15786311958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95062" y="4224137"/>
            <a:ext cx="390145" cy="40843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FAE8634-461D-493B-9929-DE4F4641348D}"/>
              </a:ext>
            </a:extLst>
          </p:cNvPr>
          <p:cNvSpPr/>
          <p:nvPr/>
        </p:nvSpPr>
        <p:spPr>
          <a:xfrm>
            <a:off x="1008930" y="1497472"/>
            <a:ext cx="2950235" cy="4772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페이지 화면</a:t>
            </a:r>
          </a:p>
        </p:txBody>
      </p:sp>
      <p:pic>
        <p:nvPicPr>
          <p:cNvPr id="10" name="그림 9" descr="4.png">
            <a:extLst>
              <a:ext uri="{FF2B5EF4-FFF2-40B4-BE49-F238E27FC236}">
                <a16:creationId xmlns:a16="http://schemas.microsoft.com/office/drawing/2014/main" id="{BE9A5AD9-7AF2-4345-B2F8-BE0E636260B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95062" y="5398558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8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216854" y="341922"/>
            <a:ext cx="5758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이슈 및 완성도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662882" y="1497473"/>
            <a:ext cx="9157779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SzPct val="50000"/>
              <a:buNone/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유선 작성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567082-5C8A-4387-8C9B-8CDC1C538BEC}"/>
              </a:ext>
            </a:extLst>
          </p:cNvPr>
          <p:cNvSpPr/>
          <p:nvPr/>
        </p:nvSpPr>
        <p:spPr>
          <a:xfrm>
            <a:off x="4192438" y="2518913"/>
            <a:ext cx="5141343" cy="2967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16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741041" y="341922"/>
            <a:ext cx="4709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 페이지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4645299" y="1370827"/>
            <a:ext cx="6839386" cy="4929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치아모형을 누르면 블루투스 연결이 시작되고 모니터링을 시작한다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팩트를 통해 간단한 치아정보를 제공해준다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</a:t>
            </a:r>
          </a:p>
          <a:p>
            <a:pPr>
              <a:lnSpc>
                <a:spcPct val="150000"/>
              </a:lnSpc>
              <a:buSzPct val="50000"/>
            </a:pPr>
            <a:endParaRPr lang="en-US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모형을 다시 누르면 모니터링이 종료된다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SzPct val="50000"/>
            </a:pPr>
            <a:endParaRPr lang="en-US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3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체크섬을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통해서 블루투스로 전달받는 치아 번호가 올바른 값인지 아닌지 재확인하는 절차를 거친다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08F9094D-898B-4142-9AA8-B70ED27F68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0226" y="2006840"/>
            <a:ext cx="390145" cy="40843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46FDD669-BC7D-4A3D-918E-33ECFADAA7B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50225" y="3249194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E830A15F-CBC2-4295-9719-15786311958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0225" y="4287331"/>
            <a:ext cx="390145" cy="40843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FAE8634-461D-493B-9929-DE4F4641348D}"/>
              </a:ext>
            </a:extLst>
          </p:cNvPr>
          <p:cNvSpPr/>
          <p:nvPr/>
        </p:nvSpPr>
        <p:spPr>
          <a:xfrm>
            <a:off x="1008930" y="1497472"/>
            <a:ext cx="2950235" cy="4772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모니터링 페이지 화면</a:t>
            </a:r>
          </a:p>
        </p:txBody>
      </p:sp>
      <p:pic>
        <p:nvPicPr>
          <p:cNvPr id="10" name="그림 9" descr="4.png">
            <a:extLst>
              <a:ext uri="{FF2B5EF4-FFF2-40B4-BE49-F238E27FC236}">
                <a16:creationId xmlns:a16="http://schemas.microsoft.com/office/drawing/2014/main" id="{9F2CEE78-6CB2-4E95-AF80-AF2881584F6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31279" y="5325469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47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216854" y="341922"/>
            <a:ext cx="5758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이슈 및 완성도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662882" y="1497473"/>
            <a:ext cx="9157779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SzPct val="50000"/>
              <a:buNone/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수진 작성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0C979C-6FB9-47E9-9E13-224E1BE08563}"/>
              </a:ext>
            </a:extLst>
          </p:cNvPr>
          <p:cNvSpPr/>
          <p:nvPr/>
        </p:nvSpPr>
        <p:spPr>
          <a:xfrm>
            <a:off x="4192438" y="2518913"/>
            <a:ext cx="5141343" cy="2967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72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048815" y="341922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캘린더 페이지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4951562" y="1497472"/>
            <a:ext cx="6839386" cy="4929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달의 치아 달력을 한 눈으로 알아볼 수 있다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하루에 양치 한 횟수만큼 알록달록한 동그라미를 넣어준다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SzPct val="50000"/>
            </a:pPr>
            <a:endParaRPr lang="en-US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한달 치아 습관에 대한 총평과 합계 내역을 확인할 수 있다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08F9094D-898B-4142-9AA8-B70ED27F68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0135" y="2188109"/>
            <a:ext cx="390145" cy="40843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46FDD669-BC7D-4A3D-918E-33ECFADAA7B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56489" y="3324255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E830A15F-CBC2-4295-9719-15786311958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90135" y="4952095"/>
            <a:ext cx="390145" cy="40843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FAE8634-461D-493B-9929-DE4F4641348D}"/>
              </a:ext>
            </a:extLst>
          </p:cNvPr>
          <p:cNvSpPr/>
          <p:nvPr/>
        </p:nvSpPr>
        <p:spPr>
          <a:xfrm>
            <a:off x="1008930" y="1497472"/>
            <a:ext cx="2950235" cy="4772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 페이지 화면</a:t>
            </a:r>
          </a:p>
        </p:txBody>
      </p:sp>
    </p:spTree>
    <p:extLst>
      <p:ext uri="{BB962C8B-B14F-4D97-AF65-F5344CB8AC3E}">
        <p14:creationId xmlns:p14="http://schemas.microsoft.com/office/powerpoint/2010/main" val="251358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216854" y="341922"/>
            <a:ext cx="5758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이슈 및 완성도</a:t>
            </a:r>
          </a:p>
        </p:txBody>
      </p: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E34D30F4-0A90-4DB2-BA8E-1DD2D2D3B3F2}"/>
              </a:ext>
            </a:extLst>
          </p:cNvPr>
          <p:cNvSpPr txBox="1">
            <a:spLocks/>
          </p:cNvSpPr>
          <p:nvPr/>
        </p:nvSpPr>
        <p:spPr>
          <a:xfrm>
            <a:off x="2514601" y="1461377"/>
            <a:ext cx="8085222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캘린더 뷰를 연동하기 쉽게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커스터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[Good]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개별 양치 데이터에 대한 정보를 연동하기에 편리해짐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[Good]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구글 캘린더 뷰보다 한 눈에 많은 정보를 보여줄 수 있음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SzPct val="50000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월별 양치 횟수 및 사용 내역을 통한 분석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완성도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[10 / 10]</a:t>
            </a:r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7F7A3AC0-6D9E-473D-9BE9-8FC1ED5192F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1571" y="1884179"/>
            <a:ext cx="390145" cy="40843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615BD33F-4597-4515-A799-B61EE92FD7A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1569" y="3926292"/>
            <a:ext cx="390145" cy="408433"/>
          </a:xfrm>
          <a:prstGeom prst="rect">
            <a:avLst/>
          </a:prstGeom>
        </p:spPr>
      </p:pic>
      <p:pic>
        <p:nvPicPr>
          <p:cNvPr id="10" name="그림 9" descr="3.png">
            <a:extLst>
              <a:ext uri="{FF2B5EF4-FFF2-40B4-BE49-F238E27FC236}">
                <a16:creationId xmlns:a16="http://schemas.microsoft.com/office/drawing/2014/main" id="{F48FE7F2-5226-417A-B201-3C3F381FAF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1569" y="4963806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01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데모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133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940614" y="341922"/>
            <a:ext cx="4310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 데모</a:t>
            </a:r>
          </a:p>
        </p:txBody>
      </p:sp>
      <p:pic>
        <p:nvPicPr>
          <p:cNvPr id="13" name="스크린샷 2018-09-11 오전 7.55.23.png" descr="스크린샷 2018-09-11 오전 7.55.23.png">
            <a:extLst>
              <a:ext uri="{FF2B5EF4-FFF2-40B4-BE49-F238E27FC236}">
                <a16:creationId xmlns:a16="http://schemas.microsoft.com/office/drawing/2014/main" id="{8B3C7CDF-4DF4-477E-8F8E-6896E636D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34005" t="7125" r="38301" b="6255"/>
          <a:stretch>
            <a:fillRect/>
          </a:stretch>
        </p:blipFill>
        <p:spPr>
          <a:xfrm>
            <a:off x="3105590" y="2172447"/>
            <a:ext cx="456323" cy="2933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99" h="21595" extrusionOk="0">
                <a:moveTo>
                  <a:pt x="3544" y="0"/>
                </a:moveTo>
                <a:lnTo>
                  <a:pt x="3459" y="3572"/>
                </a:lnTo>
                <a:cubicBezTo>
                  <a:pt x="3410" y="5536"/>
                  <a:pt x="2617" y="7373"/>
                  <a:pt x="1699" y="7653"/>
                </a:cubicBezTo>
                <a:cubicBezTo>
                  <a:pt x="-142" y="8216"/>
                  <a:pt x="-701" y="21111"/>
                  <a:pt x="1103" y="21406"/>
                </a:cubicBezTo>
                <a:cubicBezTo>
                  <a:pt x="1888" y="21534"/>
                  <a:pt x="4204" y="21592"/>
                  <a:pt x="6836" y="21595"/>
                </a:cubicBezTo>
                <a:cubicBezTo>
                  <a:pt x="11224" y="21600"/>
                  <a:pt x="16484" y="21451"/>
                  <a:pt x="17039" y="21214"/>
                </a:cubicBezTo>
                <a:cubicBezTo>
                  <a:pt x="17512" y="21013"/>
                  <a:pt x="17321" y="18579"/>
                  <a:pt x="16599" y="15808"/>
                </a:cubicBezTo>
                <a:cubicBezTo>
                  <a:pt x="15878" y="13037"/>
                  <a:pt x="15823" y="10715"/>
                  <a:pt x="16486" y="10648"/>
                </a:cubicBezTo>
                <a:cubicBezTo>
                  <a:pt x="18223" y="10473"/>
                  <a:pt x="17974" y="9305"/>
                  <a:pt x="16159" y="9122"/>
                </a:cubicBezTo>
                <a:cubicBezTo>
                  <a:pt x="15315" y="9037"/>
                  <a:pt x="15041" y="8786"/>
                  <a:pt x="15563" y="8563"/>
                </a:cubicBezTo>
                <a:cubicBezTo>
                  <a:pt x="16085" y="8341"/>
                  <a:pt x="15077" y="7840"/>
                  <a:pt x="13321" y="7452"/>
                </a:cubicBezTo>
                <a:cubicBezTo>
                  <a:pt x="8789" y="6450"/>
                  <a:pt x="7342" y="2873"/>
                  <a:pt x="11235" y="2297"/>
                </a:cubicBezTo>
                <a:cubicBezTo>
                  <a:pt x="12717" y="2078"/>
                  <a:pt x="15505" y="1898"/>
                  <a:pt x="17422" y="1898"/>
                </a:cubicBezTo>
                <a:cubicBezTo>
                  <a:pt x="20226" y="1898"/>
                  <a:pt x="20899" y="1744"/>
                  <a:pt x="20899" y="1111"/>
                </a:cubicBezTo>
                <a:cubicBezTo>
                  <a:pt x="20899" y="537"/>
                  <a:pt x="20137" y="321"/>
                  <a:pt x="18089" y="319"/>
                </a:cubicBezTo>
                <a:cubicBezTo>
                  <a:pt x="16544" y="318"/>
                  <a:pt x="12647" y="247"/>
                  <a:pt x="9419" y="160"/>
                </a:cubicBezTo>
                <a:lnTo>
                  <a:pt x="3544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4" name="화살표">
            <a:extLst>
              <a:ext uri="{FF2B5EF4-FFF2-40B4-BE49-F238E27FC236}">
                <a16:creationId xmlns:a16="http://schemas.microsoft.com/office/drawing/2014/main" id="{454B51EF-F417-4D78-B0CB-A8A0FFCE07F3}"/>
              </a:ext>
            </a:extLst>
          </p:cNvPr>
          <p:cNvSpPr/>
          <p:nvPr/>
        </p:nvSpPr>
        <p:spPr>
          <a:xfrm>
            <a:off x="5336508" y="3257337"/>
            <a:ext cx="799747" cy="926677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7FDAC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스크린샷 2018-07-13 오전 1.07.53.png" descr="스크린샷 2018-07-13 오전 1.07.53.png">
            <a:extLst>
              <a:ext uri="{FF2B5EF4-FFF2-40B4-BE49-F238E27FC236}">
                <a16:creationId xmlns:a16="http://schemas.microsoft.com/office/drawing/2014/main" id="{7D3D7567-4A69-408C-A66C-0BD5B9187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46305" y="1839135"/>
            <a:ext cx="2243081" cy="3887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Frame-4.png" descr="Frame-4.png">
            <a:extLst>
              <a:ext uri="{FF2B5EF4-FFF2-40B4-BE49-F238E27FC236}">
                <a16:creationId xmlns:a16="http://schemas.microsoft.com/office/drawing/2014/main" id="{E99F1314-0A97-49FF-B198-8E5FF9589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04242" y="2757072"/>
            <a:ext cx="1927205" cy="1927205"/>
          </a:xfrm>
          <a:prstGeom prst="rect">
            <a:avLst/>
          </a:prstGeom>
          <a:ln w="25400">
            <a:miter lim="400000"/>
          </a:ln>
          <a:effectLst>
            <a:outerShdw blurRad="355600" dist="112195" dir="5400000" rotWithShape="0">
              <a:srgbClr val="000000">
                <a:alpha val="51971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012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4EC9FAD-F4C7-427B-9FA9-F52D35FE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A80FE-0C8F-40B3-AC4D-1DA282109BB9}"/>
              </a:ext>
            </a:extLst>
          </p:cNvPr>
          <p:cNvSpPr txBox="1"/>
          <p:nvPr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EEE79C-C3A5-4AC6-87F8-4B366BCFDC79}"/>
              </a:ext>
            </a:extLst>
          </p:cNvPr>
          <p:cNvSpPr/>
          <p:nvPr/>
        </p:nvSpPr>
        <p:spPr>
          <a:xfrm>
            <a:off x="3874600" y="2253178"/>
            <a:ext cx="5281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프로젝트 정의 및 개발 배경과 목표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개발 내용 및 구현 내용 소개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데모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추후 개발 계획 및 후기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</p:txBody>
      </p:sp>
      <p:pic>
        <p:nvPicPr>
          <p:cNvPr id="9" name="그림 8" descr="1.png">
            <a:extLst>
              <a:ext uri="{FF2B5EF4-FFF2-40B4-BE49-F238E27FC236}">
                <a16:creationId xmlns:a16="http://schemas.microsoft.com/office/drawing/2014/main" id="{FD878155-04AB-44E5-B361-4D133A7C71C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3757" y="2253178"/>
            <a:ext cx="390145" cy="408433"/>
          </a:xfrm>
          <a:prstGeom prst="rect">
            <a:avLst/>
          </a:prstGeom>
        </p:spPr>
      </p:pic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C170F17B-B05E-4BE3-94B7-05FFB9026FD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9490" y="3028967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D91BC421-0DB6-4D3C-847B-51BA835B116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89489" y="3747964"/>
            <a:ext cx="390145" cy="408433"/>
          </a:xfrm>
          <a:prstGeom prst="rect">
            <a:avLst/>
          </a:prstGeom>
        </p:spPr>
      </p:pic>
      <p:pic>
        <p:nvPicPr>
          <p:cNvPr id="12" name="그림 11" descr="4.png">
            <a:extLst>
              <a:ext uri="{FF2B5EF4-FFF2-40B4-BE49-F238E27FC236}">
                <a16:creationId xmlns:a16="http://schemas.microsoft.com/office/drawing/2014/main" id="{A68D7417-4269-49D3-90A4-586BE9B9159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89489" y="4523753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216860" y="341922"/>
            <a:ext cx="5758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세부 기능 영상 데모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2B23F3-DFAE-4293-B1EA-2D5954B6B401}"/>
              </a:ext>
            </a:extLst>
          </p:cNvPr>
          <p:cNvSpPr/>
          <p:nvPr/>
        </p:nvSpPr>
        <p:spPr>
          <a:xfrm>
            <a:off x="1925053" y="1684421"/>
            <a:ext cx="8831179" cy="437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 자리</a:t>
            </a:r>
          </a:p>
        </p:txBody>
      </p:sp>
    </p:spTree>
    <p:extLst>
      <p:ext uri="{BB962C8B-B14F-4D97-AF65-F5344CB8AC3E}">
        <p14:creationId xmlns:p14="http://schemas.microsoft.com/office/powerpoint/2010/main" val="134077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개발 계획 및 후기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763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048814" y="341922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한계</a:t>
            </a:r>
            <a:endParaRPr lang="en-US" altLang="ko-KR" sz="4800" dirty="0">
              <a:solidFill>
                <a:srgbClr val="6BC7B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E34D30F4-0A90-4DB2-BA8E-1DD2D2D3B3F2}"/>
              </a:ext>
            </a:extLst>
          </p:cNvPr>
          <p:cNvSpPr txBox="1">
            <a:spLocks/>
          </p:cNvSpPr>
          <p:nvPr/>
        </p:nvSpPr>
        <p:spPr>
          <a:xfrm>
            <a:off x="2391711" y="1372517"/>
            <a:ext cx="8085222" cy="4929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저가형 센서 하나만을 사용하여 치아 판별을 진행하여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인식할 수 있는 칫솔의 각도의 범위 값이 상당히 적어서 아쉬웠음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SzPct val="50000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스위치를 눌러 인식한 각도와 거의 확실하게 일치할 경우에만 해당 치아를 판별할 수 있어 예외의 상황에 약한 점을 확인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아래의 발전 방향성을 통해 해결 가능성이 있는 이슈이고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정석적인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범주 내에서는 정상 작동하므로 프로젝트의 한계 사항으로 분류함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7F7A3AC0-6D9E-473D-9BE9-8FC1ED5192F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3780" y="1764423"/>
            <a:ext cx="390145" cy="40843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615BD33F-4597-4515-A799-B61EE92FD7A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3780" y="3421044"/>
            <a:ext cx="390145" cy="408433"/>
          </a:xfrm>
          <a:prstGeom prst="rect">
            <a:avLst/>
          </a:prstGeom>
        </p:spPr>
      </p:pic>
      <p:pic>
        <p:nvPicPr>
          <p:cNvPr id="10" name="그림 9" descr="3.png">
            <a:extLst>
              <a:ext uri="{FF2B5EF4-FFF2-40B4-BE49-F238E27FC236}">
                <a16:creationId xmlns:a16="http://schemas.microsoft.com/office/drawing/2014/main" id="{F48FE7F2-5226-417A-B201-3C3F381FAF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63779" y="4873448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19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1769351" y="341922"/>
            <a:ext cx="8653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개발 계획 및 발전 방향성</a:t>
            </a:r>
          </a:p>
        </p:txBody>
      </p:sp>
      <p:sp>
        <p:nvSpPr>
          <p:cNvPr id="8" name="다양한 스마트 헬스케어 제품 출시…">
            <a:extLst>
              <a:ext uri="{FF2B5EF4-FFF2-40B4-BE49-F238E27FC236}">
                <a16:creationId xmlns:a16="http://schemas.microsoft.com/office/drawing/2014/main" id="{438E3BFB-422C-4BF6-9579-BFE5FCE7F207}"/>
              </a:ext>
            </a:extLst>
          </p:cNvPr>
          <p:cNvSpPr txBox="1">
            <a:spLocks/>
          </p:cNvSpPr>
          <p:nvPr/>
        </p:nvSpPr>
        <p:spPr>
          <a:xfrm>
            <a:off x="4951561" y="1739011"/>
            <a:ext cx="6839386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50000"/>
            </a:pP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초기에 계획했던 방향성대로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카메라를 통한 사용자 얼굴 인식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얼굴 인식을 동반한 양치 구획 분리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SzPct val="50000"/>
            </a:pPr>
            <a:endParaRPr lang="en-US" altLang="ko-KR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좀 더 세밀한 치아 판별 및 오류 제어가 가능할 것으로 보임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9" name="스크린샷 2018-07-13 오전 1.07.53.png" descr="스크린샷 2018-07-13 오전 1.07.53.png">
            <a:extLst>
              <a:ext uri="{FF2B5EF4-FFF2-40B4-BE49-F238E27FC236}">
                <a16:creationId xmlns:a16="http://schemas.microsoft.com/office/drawing/2014/main" id="{D31C39FA-26D1-4D67-A19C-2CF3CAAF1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3252" y="1497472"/>
            <a:ext cx="2835668" cy="491440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77C3AF0B-4C43-4571-A53D-D58D3F41F2F5}"/>
              </a:ext>
            </a:extLst>
          </p:cNvPr>
          <p:cNvSpPr/>
          <p:nvPr/>
        </p:nvSpPr>
        <p:spPr>
          <a:xfrm>
            <a:off x="1861586" y="3017529"/>
            <a:ext cx="1618999" cy="1618999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2" name="그림 11" descr="1.png">
            <a:extLst>
              <a:ext uri="{FF2B5EF4-FFF2-40B4-BE49-F238E27FC236}">
                <a16:creationId xmlns:a16="http://schemas.microsoft.com/office/drawing/2014/main" id="{BDB5A3A5-6358-4079-80F2-39963C6D6E6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56488" y="1953191"/>
            <a:ext cx="390145" cy="408433"/>
          </a:xfrm>
          <a:prstGeom prst="rect">
            <a:avLst/>
          </a:prstGeom>
        </p:spPr>
      </p:pic>
      <p:pic>
        <p:nvPicPr>
          <p:cNvPr id="13" name="그림 12" descr="2.png">
            <a:extLst>
              <a:ext uri="{FF2B5EF4-FFF2-40B4-BE49-F238E27FC236}">
                <a16:creationId xmlns:a16="http://schemas.microsoft.com/office/drawing/2014/main" id="{E8B58B2E-A3DC-4149-BD90-109AC707D6F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56488" y="3750456"/>
            <a:ext cx="390145" cy="408433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0913A35-8D8A-4960-B781-67FBA6D188F5}"/>
              </a:ext>
            </a:extLst>
          </p:cNvPr>
          <p:cNvSpPr/>
          <p:nvPr/>
        </p:nvSpPr>
        <p:spPr>
          <a:xfrm>
            <a:off x="4710850" y="5055330"/>
            <a:ext cx="435783" cy="358535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3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1769351" y="341922"/>
            <a:ext cx="8653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개발 계획 및 발전 방향성</a:t>
            </a:r>
          </a:p>
        </p:txBody>
      </p:sp>
      <p:sp>
        <p:nvSpPr>
          <p:cNvPr id="8" name="다양한 스마트 헬스케어 제품 출시…">
            <a:extLst>
              <a:ext uri="{FF2B5EF4-FFF2-40B4-BE49-F238E27FC236}">
                <a16:creationId xmlns:a16="http://schemas.microsoft.com/office/drawing/2014/main" id="{438E3BFB-422C-4BF6-9579-BFE5FCE7F207}"/>
              </a:ext>
            </a:extLst>
          </p:cNvPr>
          <p:cNvSpPr txBox="1">
            <a:spLocks/>
          </p:cNvSpPr>
          <p:nvPr/>
        </p:nvSpPr>
        <p:spPr>
          <a:xfrm>
            <a:off x="4951561" y="1739011"/>
            <a:ext cx="6839386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50000"/>
            </a:pP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피드백 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카메라를 사용이 불편 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귀찮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>
              <a:lnSpc>
                <a:spcPct val="150000"/>
              </a:lnSpc>
              <a:buSzPct val="50000"/>
            </a:pPr>
            <a:endParaRPr lang="en-US" altLang="ko-KR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사용자에게 칫솔만 사용할 것인지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카메라도 함께 사용할 것인지 선택권을 부여하는 방안 모색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SzPct val="50000"/>
            </a:pPr>
            <a:endParaRPr lang="en-US" altLang="ko-KR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좀 더 많은 사용성과 신뢰성을 지닐 수 있을 것</a:t>
            </a:r>
            <a:endParaRPr lang="en-US" altLang="ko-KR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스크린샷 2018-07-13 오전 1.07.53.png" descr="스크린샷 2018-07-13 오전 1.07.53.png">
            <a:extLst>
              <a:ext uri="{FF2B5EF4-FFF2-40B4-BE49-F238E27FC236}">
                <a16:creationId xmlns:a16="http://schemas.microsoft.com/office/drawing/2014/main" id="{D31C39FA-26D1-4D67-A19C-2CF3CAAF1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6928" y="1601675"/>
            <a:ext cx="2932832" cy="491440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77C3AF0B-4C43-4571-A53D-D58D3F41F2F5}"/>
              </a:ext>
            </a:extLst>
          </p:cNvPr>
          <p:cNvSpPr/>
          <p:nvPr/>
        </p:nvSpPr>
        <p:spPr>
          <a:xfrm>
            <a:off x="540504" y="3475152"/>
            <a:ext cx="1448199" cy="1457547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2" name="그림 11" descr="1.png">
            <a:extLst>
              <a:ext uri="{FF2B5EF4-FFF2-40B4-BE49-F238E27FC236}">
                <a16:creationId xmlns:a16="http://schemas.microsoft.com/office/drawing/2014/main" id="{BDB5A3A5-6358-4079-80F2-39963C6D6E6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56488" y="1953191"/>
            <a:ext cx="390145" cy="408433"/>
          </a:xfrm>
          <a:prstGeom prst="rect">
            <a:avLst/>
          </a:prstGeom>
        </p:spPr>
      </p:pic>
      <p:pic>
        <p:nvPicPr>
          <p:cNvPr id="13" name="그림 12" descr="2.png">
            <a:extLst>
              <a:ext uri="{FF2B5EF4-FFF2-40B4-BE49-F238E27FC236}">
                <a16:creationId xmlns:a16="http://schemas.microsoft.com/office/drawing/2014/main" id="{E8B58B2E-A3DC-4149-BD90-109AC707D6F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56488" y="3224783"/>
            <a:ext cx="390145" cy="408433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0913A35-8D8A-4960-B781-67FBA6D188F5}"/>
              </a:ext>
            </a:extLst>
          </p:cNvPr>
          <p:cNvSpPr/>
          <p:nvPr/>
        </p:nvSpPr>
        <p:spPr>
          <a:xfrm>
            <a:off x="4756488" y="5016438"/>
            <a:ext cx="435783" cy="358535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E7219D-8B84-4F15-8AD7-9405D3D15B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535" y="3226025"/>
            <a:ext cx="2066606" cy="1619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31FE673-CD69-45CE-9BE9-C90CB50D0E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700" b="91200" l="7700" r="90000">
                        <a14:foregroundMark x1="10600" y1="10200" x2="10600" y2="10200"/>
                        <a14:foregroundMark x1="7700" y1="12000" x2="7700" y2="12000"/>
                        <a14:foregroundMark x1="7700" y1="12000" x2="7700" y2="12000"/>
                        <a14:foregroundMark x1="7900" y1="10700" x2="7900" y2="10700"/>
                        <a14:foregroundMark x1="12800" y1="5800" x2="12800" y2="5800"/>
                        <a14:foregroundMark x1="20200" y1="11500" x2="20200" y2="11500"/>
                        <a14:foregroundMark x1="24200" y1="16200" x2="24200" y2="16200"/>
                        <a14:foregroundMark x1="84500" y1="91200" x2="845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7706">
            <a:off x="2884900" y="3673481"/>
            <a:ext cx="1228366" cy="1228366"/>
          </a:xfrm>
          <a:prstGeom prst="rect">
            <a:avLst/>
          </a:prstGeom>
        </p:spPr>
      </p:pic>
      <p:sp>
        <p:nvSpPr>
          <p:cNvPr id="2" name="십자형 1">
            <a:extLst>
              <a:ext uri="{FF2B5EF4-FFF2-40B4-BE49-F238E27FC236}">
                <a16:creationId xmlns:a16="http://schemas.microsoft.com/office/drawing/2014/main" id="{F97EB729-97C9-4EA6-A455-D66872CD95B8}"/>
              </a:ext>
            </a:extLst>
          </p:cNvPr>
          <p:cNvSpPr/>
          <p:nvPr/>
        </p:nvSpPr>
        <p:spPr>
          <a:xfrm>
            <a:off x="2120711" y="3887893"/>
            <a:ext cx="809500" cy="809500"/>
          </a:xfrm>
          <a:prstGeom prst="plus">
            <a:avLst>
              <a:gd name="adj" fmla="val 44182"/>
            </a:avLst>
          </a:prstGeom>
          <a:solidFill>
            <a:srgbClr val="A1DBD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91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1769351" y="341922"/>
            <a:ext cx="8653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개발 계획 및 발전 방향성</a:t>
            </a:r>
          </a:p>
        </p:txBody>
      </p:sp>
      <p:sp>
        <p:nvSpPr>
          <p:cNvPr id="8" name="다양한 스마트 헬스케어 제품 출시…">
            <a:extLst>
              <a:ext uri="{FF2B5EF4-FFF2-40B4-BE49-F238E27FC236}">
                <a16:creationId xmlns:a16="http://schemas.microsoft.com/office/drawing/2014/main" id="{438E3BFB-422C-4BF6-9579-BFE5FCE7F207}"/>
              </a:ext>
            </a:extLst>
          </p:cNvPr>
          <p:cNvSpPr txBox="1">
            <a:spLocks/>
          </p:cNvSpPr>
          <p:nvPr/>
        </p:nvSpPr>
        <p:spPr>
          <a:xfrm>
            <a:off x="4916784" y="1819342"/>
            <a:ext cx="6839386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50000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고성능 센서의 사용을 통한 오류 감소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강한 진동에 대한 제어 방법 고안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이번 프로젝트의 주요 골칫거리 해소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 descr="1.png">
            <a:extLst>
              <a:ext uri="{FF2B5EF4-FFF2-40B4-BE49-F238E27FC236}">
                <a16:creationId xmlns:a16="http://schemas.microsoft.com/office/drawing/2014/main" id="{BDB5A3A5-6358-4079-80F2-39963C6D6E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6488" y="1953191"/>
            <a:ext cx="390145" cy="408433"/>
          </a:xfrm>
          <a:prstGeom prst="rect">
            <a:avLst/>
          </a:prstGeom>
        </p:spPr>
      </p:pic>
      <p:pic>
        <p:nvPicPr>
          <p:cNvPr id="13" name="그림 12" descr="2.png">
            <a:extLst>
              <a:ext uri="{FF2B5EF4-FFF2-40B4-BE49-F238E27FC236}">
                <a16:creationId xmlns:a16="http://schemas.microsoft.com/office/drawing/2014/main" id="{E8B58B2E-A3DC-4149-BD90-109AC707D6F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56488" y="3358492"/>
            <a:ext cx="390145" cy="408433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0913A35-8D8A-4960-B781-67FBA6D188F5}"/>
              </a:ext>
            </a:extLst>
          </p:cNvPr>
          <p:cNvSpPr/>
          <p:nvPr/>
        </p:nvSpPr>
        <p:spPr>
          <a:xfrm>
            <a:off x="4733668" y="5453099"/>
            <a:ext cx="435783" cy="358535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A2124BE-C8EA-4BB6-A9A7-BB8710E3A151}"/>
              </a:ext>
            </a:extLst>
          </p:cNvPr>
          <p:cNvGrpSpPr/>
          <p:nvPr/>
        </p:nvGrpSpPr>
        <p:grpSpPr>
          <a:xfrm>
            <a:off x="442756" y="1505369"/>
            <a:ext cx="1989876" cy="2194610"/>
            <a:chOff x="3682215" y="8491565"/>
            <a:chExt cx="5166192" cy="551463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557AE9D-1F0B-4CC7-A8A5-C38617739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215" y="8491565"/>
              <a:ext cx="5166192" cy="3234036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97ECD82-3306-416C-9079-2C6563F0CEEF}"/>
                </a:ext>
              </a:extLst>
            </p:cNvPr>
            <p:cNvGrpSpPr/>
            <p:nvPr/>
          </p:nvGrpSpPr>
          <p:grpSpPr>
            <a:xfrm>
              <a:off x="5047765" y="8731646"/>
              <a:ext cx="3638598" cy="5274555"/>
              <a:chOff x="6257784" y="10275198"/>
              <a:chExt cx="3638598" cy="5274555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9271EEB5-B772-4CFF-ACA0-D284B73766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700" b="91200" l="7700" r="90000">
                            <a14:foregroundMark x1="10600" y1="10200" x2="10600" y2="10200"/>
                            <a14:foregroundMark x1="7700" y1="12000" x2="7700" y2="12000"/>
                            <a14:foregroundMark x1="7700" y1="12000" x2="7700" y2="12000"/>
                            <a14:foregroundMark x1="7900" y1="10700" x2="7900" y2="10700"/>
                            <a14:foregroundMark x1="12800" y1="5800" x2="12800" y2="5800"/>
                            <a14:foregroundMark x1="20200" y1="11500" x2="20200" y2="11500"/>
                            <a14:foregroundMark x1="24200" y1="16200" x2="24200" y2="16200"/>
                            <a14:foregroundMark x1="84500" y1="91200" x2="84500" y2="912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54256">
                <a:off x="6257784" y="10275198"/>
                <a:ext cx="2985828" cy="2985828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6D1CCD80-E654-4E90-B5A6-9AD4917031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317" b="89907" l="5732" r="89809">
                            <a14:foregroundMark x1="46921" y1="9317" x2="46921" y2="9317"/>
                            <a14:foregroundMark x1="46921" y1="9317" x2="46921" y2="9317"/>
                            <a14:foregroundMark x1="5732" y1="78261" x2="5732" y2="78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1622" y="11167873"/>
                <a:ext cx="3204760" cy="4381880"/>
              </a:xfrm>
              <a:prstGeom prst="rect">
                <a:avLst/>
              </a:prstGeom>
            </p:spPr>
          </p:pic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2A7F22-96A1-4D2B-98F1-AC4BF8A6A891}"/>
              </a:ext>
            </a:extLst>
          </p:cNvPr>
          <p:cNvGrpSpPr/>
          <p:nvPr/>
        </p:nvGrpSpPr>
        <p:grpSpPr>
          <a:xfrm>
            <a:off x="1979185" y="3063509"/>
            <a:ext cx="2426855" cy="1743817"/>
            <a:chOff x="9628456" y="8139726"/>
            <a:chExt cx="6330749" cy="474678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79A587C-FF47-4DAB-9DD7-93DBD15A9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456" y="8139726"/>
              <a:ext cx="4894327" cy="3063849"/>
            </a:xfrm>
            <a:prstGeom prst="rect">
              <a:avLst/>
            </a:prstGeom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8A2DD6A-0642-4664-BA20-436D0824A6FF}"/>
                </a:ext>
              </a:extLst>
            </p:cNvPr>
            <p:cNvGrpSpPr/>
            <p:nvPr/>
          </p:nvGrpSpPr>
          <p:grpSpPr>
            <a:xfrm>
              <a:off x="12068047" y="8141496"/>
              <a:ext cx="3891158" cy="4745010"/>
              <a:chOff x="12136832" y="8030288"/>
              <a:chExt cx="4107300" cy="5008581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948EE104-F340-43F5-BC0A-0169D988B1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700" b="91200" l="7700" r="90000">
                            <a14:foregroundMark x1="10600" y1="10200" x2="10600" y2="10200"/>
                            <a14:foregroundMark x1="7700" y1="12000" x2="7700" y2="12000"/>
                            <a14:foregroundMark x1="7700" y1="12000" x2="7700" y2="12000"/>
                            <a14:foregroundMark x1="7900" y1="10700" x2="7900" y2="10700"/>
                            <a14:foregroundMark x1="12800" y1="5800" x2="12800" y2="5800"/>
                            <a14:foregroundMark x1="20200" y1="11500" x2="20200" y2="11500"/>
                            <a14:foregroundMark x1="24200" y1="16200" x2="24200" y2="16200"/>
                            <a14:foregroundMark x1="84500" y1="91200" x2="84500" y2="912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305164">
                <a:off x="12136832" y="8030288"/>
                <a:ext cx="2985828" cy="2985828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D553D387-385D-4774-8B86-A0175DAE2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6957" b="90957" l="3687" r="89862">
                            <a14:foregroundMark x1="63594" y1="6957" x2="63594" y2="6957"/>
                            <a14:foregroundMark x1="3687" y1="82261" x2="3687" y2="82261"/>
                            <a14:foregroundMark x1="28341" y1="90957" x2="28341" y2="9095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305164">
                <a:off x="12936765" y="8656989"/>
                <a:ext cx="3307367" cy="4381880"/>
              </a:xfrm>
              <a:prstGeom prst="rect">
                <a:avLst/>
              </a:prstGeom>
            </p:spPr>
          </p:pic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7F08EAC-0D62-45DA-8B72-81A67B3E2E45}"/>
              </a:ext>
            </a:extLst>
          </p:cNvPr>
          <p:cNvGrpSpPr/>
          <p:nvPr/>
        </p:nvGrpSpPr>
        <p:grpSpPr>
          <a:xfrm>
            <a:off x="669433" y="4554865"/>
            <a:ext cx="2139737" cy="1961213"/>
            <a:chOff x="16832981" y="8139727"/>
            <a:chExt cx="4894327" cy="5271087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5DCB18A-ED0C-43C4-8EC0-07FC17E98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32981" y="8139727"/>
              <a:ext cx="4894327" cy="3063849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ECF5073-071F-4675-9C49-50A8393C30A0}"/>
                </a:ext>
              </a:extLst>
            </p:cNvPr>
            <p:cNvGrpSpPr/>
            <p:nvPr/>
          </p:nvGrpSpPr>
          <p:grpSpPr>
            <a:xfrm>
              <a:off x="17948772" y="8663388"/>
              <a:ext cx="3276573" cy="4747426"/>
              <a:chOff x="17948772" y="8663388"/>
              <a:chExt cx="3276573" cy="4747426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CB821303-A15D-43D6-BFDC-15B8B164E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4795" b="93322" l="9544" r="89805">
                            <a14:foregroundMark x1="43818" y1="93493" x2="43818" y2="93493"/>
                            <a14:foregroundMark x1="35141" y1="8048" x2="35141" y2="8048"/>
                            <a14:foregroundMark x1="42082" y1="4795" x2="42082" y2="479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7948772" y="9260014"/>
                <a:ext cx="3276573" cy="4150800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C5368941-65FD-4F44-BBAF-21A04CC406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5700" b="91200" l="7700" r="90000">
                            <a14:foregroundMark x1="10600" y1="10200" x2="10600" y2="10200"/>
                            <a14:foregroundMark x1="7700" y1="12000" x2="7700" y2="12000"/>
                            <a14:foregroundMark x1="7700" y1="12000" x2="7700" y2="12000"/>
                            <a14:foregroundMark x1="7900" y1="10700" x2="7900" y2="10700"/>
                            <a14:foregroundMark x1="12800" y1="5800" x2="12800" y2="5800"/>
                            <a14:foregroundMark x1="20200" y1="11500" x2="20200" y2="11500"/>
                            <a14:foregroundMark x1="24200" y1="16200" x2="24200" y2="16200"/>
                            <a14:foregroundMark x1="84500" y1="91200" x2="84500" y2="912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143" b="32571"/>
              <a:stretch/>
            </p:blipFill>
            <p:spPr>
              <a:xfrm rot="11414118" flipV="1">
                <a:off x="19520520" y="8663388"/>
                <a:ext cx="1410308" cy="1907367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1E1CA1B4-1261-4523-8927-51B7A2C2C9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700" b="91200" l="7700" r="90000">
                            <a14:foregroundMark x1="10600" y1="10200" x2="10600" y2="10200"/>
                            <a14:foregroundMark x1="7700" y1="12000" x2="7700" y2="12000"/>
                            <a14:foregroundMark x1="7700" y1="12000" x2="7700" y2="12000"/>
                            <a14:foregroundMark x1="7900" y1="10700" x2="7900" y2="10700"/>
                            <a14:foregroundMark x1="12800" y1="5800" x2="12800" y2="5800"/>
                            <a14:foregroundMark x1="20200" y1="11500" x2="20200" y2="11500"/>
                            <a14:foregroundMark x1="24200" y1="16200" x2="24200" y2="16200"/>
                            <a14:foregroundMark x1="84500" y1="91200" x2="84500" y2="912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459" t="72502" r="9424" b="2790"/>
              <a:stretch/>
            </p:blipFill>
            <p:spPr>
              <a:xfrm rot="11414118" flipV="1">
                <a:off x="18430378" y="10204424"/>
                <a:ext cx="540779" cy="69891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91052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2800880" y="341922"/>
            <a:ext cx="6590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후기 한 마디 및 </a:t>
            </a:r>
            <a:r>
              <a:rPr lang="ko-KR" altLang="en-US" sz="4800" dirty="0" err="1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느낀점</a:t>
            </a:r>
            <a:endParaRPr lang="en-US" altLang="ko-KR" sz="4800" dirty="0">
              <a:solidFill>
                <a:srgbClr val="6BC7B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E34D30F4-0A90-4DB2-BA8E-1DD2D2D3B3F2}"/>
              </a:ext>
            </a:extLst>
          </p:cNvPr>
          <p:cNvSpPr txBox="1">
            <a:spLocks/>
          </p:cNvSpPr>
          <p:nvPr/>
        </p:nvSpPr>
        <p:spPr>
          <a:xfrm>
            <a:off x="2800880" y="1647214"/>
            <a:ext cx="8085222" cy="1200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이번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캡스톤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프로젝트를 통해 블루투스 통신 프로토콜과 하드웨어 제어에 대해 많이 배울 수 있었습니다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다음에는 하드웨어 안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할래요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SzPct val="50000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9EC1EB-72F9-4F22-879C-5C53A9D31662}"/>
              </a:ext>
            </a:extLst>
          </p:cNvPr>
          <p:cNvSpPr/>
          <p:nvPr/>
        </p:nvSpPr>
        <p:spPr>
          <a:xfrm>
            <a:off x="714374" y="1921911"/>
            <a:ext cx="1608444" cy="651432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박주현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D0056B-7F50-4BC3-944A-F6EE801F18C0}"/>
              </a:ext>
            </a:extLst>
          </p:cNvPr>
          <p:cNvSpPr/>
          <p:nvPr/>
        </p:nvSpPr>
        <p:spPr>
          <a:xfrm>
            <a:off x="714374" y="3466177"/>
            <a:ext cx="1608444" cy="651432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김수진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731BE0-9E6B-47CA-A0D3-0BDF0FB07072}"/>
              </a:ext>
            </a:extLst>
          </p:cNvPr>
          <p:cNvSpPr/>
          <p:nvPr/>
        </p:nvSpPr>
        <p:spPr>
          <a:xfrm>
            <a:off x="714374" y="5022931"/>
            <a:ext cx="1608444" cy="651432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남유선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1AB89F-1147-4677-9B59-2E8A1CCC9BE0}"/>
              </a:ext>
            </a:extLst>
          </p:cNvPr>
          <p:cNvSpPr/>
          <p:nvPr/>
        </p:nvSpPr>
        <p:spPr>
          <a:xfrm>
            <a:off x="2984740" y="3466177"/>
            <a:ext cx="8315864" cy="2658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265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03AD73-8718-4A35-ADA0-49B8C0DF81DC}"/>
              </a:ext>
            </a:extLst>
          </p:cNvPr>
          <p:cNvSpPr txBox="1"/>
          <p:nvPr/>
        </p:nvSpPr>
        <p:spPr>
          <a:xfrm>
            <a:off x="4508866" y="2644170"/>
            <a:ext cx="31742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B3427D02-D294-49E9-93F0-1FD4CC251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8697" y="2180870"/>
            <a:ext cx="2496260" cy="249626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75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ko-KR" altLang="en-US" sz="4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정의 및 개발 배경과 목표</a:t>
            </a:r>
            <a:endParaRPr sz="4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8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다양한 스마트 헬스케어 제품 출시…">
            <a:extLst>
              <a:ext uri="{FF2B5EF4-FFF2-40B4-BE49-F238E27FC236}">
                <a16:creationId xmlns:a16="http://schemas.microsoft.com/office/drawing/2014/main" id="{55E5CD27-0681-4CDE-84DB-C45A58F7A8FF}"/>
              </a:ext>
            </a:extLst>
          </p:cNvPr>
          <p:cNvSpPr txBox="1">
            <a:spLocks/>
          </p:cNvSpPr>
          <p:nvPr/>
        </p:nvSpPr>
        <p:spPr>
          <a:xfrm>
            <a:off x="1415882" y="1803989"/>
            <a:ext cx="8694312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SzPct val="50000"/>
              <a:buNone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구강 건강에 대한 중요성 인식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성인의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34.1%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치주질환 보유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과연 양치질을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제대로＇ 하고 있는가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1960092" y="323927"/>
            <a:ext cx="8271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정의 및 개발 배경과 목표</a:t>
            </a:r>
            <a:endParaRPr lang="ko-KR" altLang="en-US" sz="4000" dirty="0">
              <a:solidFill>
                <a:srgbClr val="6BC7B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1.png">
            <a:extLst>
              <a:ext uri="{FF2B5EF4-FFF2-40B4-BE49-F238E27FC236}">
                <a16:creationId xmlns:a16="http://schemas.microsoft.com/office/drawing/2014/main" id="{D75A5159-F675-477E-8882-F4BF103E7E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8260" y="2601756"/>
            <a:ext cx="456323" cy="47771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2A8A2093-4B9C-4274-AA85-A8E4E9075A9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720" y="3720677"/>
            <a:ext cx="456323" cy="477713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3E3BA3-71F6-49EF-B976-21988D25699E}"/>
              </a:ext>
            </a:extLst>
          </p:cNvPr>
          <p:cNvSpPr/>
          <p:nvPr/>
        </p:nvSpPr>
        <p:spPr>
          <a:xfrm>
            <a:off x="1222707" y="4839598"/>
            <a:ext cx="435783" cy="358535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10076241.jpg" descr="10076241.jpg">
            <a:extLst>
              <a:ext uri="{FF2B5EF4-FFF2-40B4-BE49-F238E27FC236}">
                <a16:creationId xmlns:a16="http://schemas.microsoft.com/office/drawing/2014/main" id="{A2928F7E-9ACA-4942-AEE5-E7555EB770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rcRect b="7588"/>
          <a:stretch>
            <a:fillRect/>
          </a:stretch>
        </p:blipFill>
        <p:spPr>
          <a:xfrm>
            <a:off x="7741833" y="1954872"/>
            <a:ext cx="3149299" cy="3531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168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1687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9136" y="1053"/>
                </a:moveTo>
                <a:cubicBezTo>
                  <a:pt x="9647" y="1089"/>
                  <a:pt x="10138" y="1413"/>
                  <a:pt x="10975" y="2189"/>
                </a:cubicBezTo>
                <a:cubicBezTo>
                  <a:pt x="11772" y="2928"/>
                  <a:pt x="12010" y="3083"/>
                  <a:pt x="12581" y="3230"/>
                </a:cubicBezTo>
                <a:cubicBezTo>
                  <a:pt x="13424" y="3446"/>
                  <a:pt x="13737" y="3445"/>
                  <a:pt x="14981" y="3221"/>
                </a:cubicBezTo>
                <a:cubicBezTo>
                  <a:pt x="15897" y="3056"/>
                  <a:pt x="16025" y="3056"/>
                  <a:pt x="16440" y="3213"/>
                </a:cubicBezTo>
                <a:cubicBezTo>
                  <a:pt x="17110" y="3466"/>
                  <a:pt x="17650" y="4184"/>
                  <a:pt x="17650" y="4819"/>
                </a:cubicBezTo>
                <a:cubicBezTo>
                  <a:pt x="17650" y="5444"/>
                  <a:pt x="17345" y="5878"/>
                  <a:pt x="16092" y="7035"/>
                </a:cubicBezTo>
                <a:cubicBezTo>
                  <a:pt x="15284" y="7781"/>
                  <a:pt x="15089" y="8053"/>
                  <a:pt x="14274" y="9571"/>
                </a:cubicBezTo>
                <a:cubicBezTo>
                  <a:pt x="13187" y="11596"/>
                  <a:pt x="12468" y="12715"/>
                  <a:pt x="11882" y="13292"/>
                </a:cubicBezTo>
                <a:cubicBezTo>
                  <a:pt x="11027" y="14133"/>
                  <a:pt x="10955" y="13693"/>
                  <a:pt x="11672" y="12017"/>
                </a:cubicBezTo>
                <a:cubicBezTo>
                  <a:pt x="12138" y="10929"/>
                  <a:pt x="12225" y="9563"/>
                  <a:pt x="11874" y="8858"/>
                </a:cubicBezTo>
                <a:cubicBezTo>
                  <a:pt x="11552" y="8211"/>
                  <a:pt x="11015" y="7902"/>
                  <a:pt x="10208" y="7902"/>
                </a:cubicBezTo>
                <a:cubicBezTo>
                  <a:pt x="9882" y="7901"/>
                  <a:pt x="9459" y="7972"/>
                  <a:pt x="9269" y="8060"/>
                </a:cubicBezTo>
                <a:cubicBezTo>
                  <a:pt x="8482" y="8422"/>
                  <a:pt x="7672" y="9578"/>
                  <a:pt x="7178" y="11042"/>
                </a:cubicBezTo>
                <a:cubicBezTo>
                  <a:pt x="7033" y="11473"/>
                  <a:pt x="6807" y="11943"/>
                  <a:pt x="6676" y="12086"/>
                </a:cubicBezTo>
                <a:lnTo>
                  <a:pt x="6437" y="12345"/>
                </a:lnTo>
                <a:lnTo>
                  <a:pt x="6304" y="12037"/>
                </a:lnTo>
                <a:cubicBezTo>
                  <a:pt x="6052" y="11451"/>
                  <a:pt x="6200" y="10311"/>
                  <a:pt x="6932" y="7188"/>
                </a:cubicBezTo>
                <a:cubicBezTo>
                  <a:pt x="7297" y="5630"/>
                  <a:pt x="7310" y="5491"/>
                  <a:pt x="7176" y="4597"/>
                </a:cubicBezTo>
                <a:cubicBezTo>
                  <a:pt x="6828" y="2268"/>
                  <a:pt x="7163" y="1452"/>
                  <a:pt x="8606" y="1106"/>
                </a:cubicBezTo>
                <a:cubicBezTo>
                  <a:pt x="8795" y="1061"/>
                  <a:pt x="8966" y="1040"/>
                  <a:pt x="9136" y="1053"/>
                </a:cubicBezTo>
                <a:close/>
              </a:path>
            </a:pathLst>
          </a:cu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820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다양한 스마트 헬스케어 제품 출시…">
            <a:extLst>
              <a:ext uri="{FF2B5EF4-FFF2-40B4-BE49-F238E27FC236}">
                <a16:creationId xmlns:a16="http://schemas.microsoft.com/office/drawing/2014/main" id="{55E5CD27-0681-4CDE-84DB-C45A58F7A8FF}"/>
              </a:ext>
            </a:extLst>
          </p:cNvPr>
          <p:cNvSpPr txBox="1">
            <a:spLocks/>
          </p:cNvSpPr>
          <p:nvPr/>
        </p:nvSpPr>
        <p:spPr>
          <a:xfrm>
            <a:off x="2554569" y="1810074"/>
            <a:ext cx="8694312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SzPct val="50000"/>
              <a:buNone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양치 습관의 문제점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잘못된 양치질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불규칙적인 양치 습관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1960092" y="323927"/>
            <a:ext cx="8271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정의 및 개발 배경과 목표</a:t>
            </a:r>
            <a:endParaRPr lang="ko-KR" altLang="en-US" sz="4000" dirty="0">
              <a:solidFill>
                <a:srgbClr val="6BC7B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1.png">
            <a:extLst>
              <a:ext uri="{FF2B5EF4-FFF2-40B4-BE49-F238E27FC236}">
                <a16:creationId xmlns:a16="http://schemas.microsoft.com/office/drawing/2014/main" id="{D75A5159-F675-477E-8882-F4BF103E7E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20996" y="3756079"/>
            <a:ext cx="456323" cy="47771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2A8A2093-4B9C-4274-AA85-A8E4E9075A9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26407" y="4762374"/>
            <a:ext cx="456323" cy="477713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3E3BA3-71F6-49EF-B976-21988D25699E}"/>
              </a:ext>
            </a:extLst>
          </p:cNvPr>
          <p:cNvSpPr/>
          <p:nvPr/>
        </p:nvSpPr>
        <p:spPr>
          <a:xfrm>
            <a:off x="2341536" y="2717975"/>
            <a:ext cx="435783" cy="358535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치아">
            <a:extLst>
              <a:ext uri="{FF2B5EF4-FFF2-40B4-BE49-F238E27FC236}">
                <a16:creationId xmlns:a16="http://schemas.microsoft.com/office/drawing/2014/main" id="{7409DE18-CDC3-4BDF-B2A8-49A47C4DF943}"/>
              </a:ext>
            </a:extLst>
          </p:cNvPr>
          <p:cNvSpPr/>
          <p:nvPr/>
        </p:nvSpPr>
        <p:spPr>
          <a:xfrm>
            <a:off x="7177761" y="2452432"/>
            <a:ext cx="2299319" cy="2885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75" extrusionOk="0">
                <a:moveTo>
                  <a:pt x="2746" y="1"/>
                </a:moveTo>
                <a:cubicBezTo>
                  <a:pt x="1292" y="15"/>
                  <a:pt x="0" y="992"/>
                  <a:pt x="0" y="2114"/>
                </a:cubicBezTo>
                <a:cubicBezTo>
                  <a:pt x="0" y="8294"/>
                  <a:pt x="2312" y="6210"/>
                  <a:pt x="2312" y="11416"/>
                </a:cubicBezTo>
                <a:cubicBezTo>
                  <a:pt x="2312" y="13339"/>
                  <a:pt x="2963" y="16630"/>
                  <a:pt x="4378" y="18745"/>
                </a:cubicBezTo>
                <a:cubicBezTo>
                  <a:pt x="5913" y="21042"/>
                  <a:pt x="8281" y="21483"/>
                  <a:pt x="8281" y="18277"/>
                </a:cubicBezTo>
                <a:cubicBezTo>
                  <a:pt x="8281" y="15123"/>
                  <a:pt x="8274" y="11196"/>
                  <a:pt x="10800" y="11243"/>
                </a:cubicBezTo>
                <a:cubicBezTo>
                  <a:pt x="13326" y="11196"/>
                  <a:pt x="13319" y="15123"/>
                  <a:pt x="13319" y="18277"/>
                </a:cubicBezTo>
                <a:cubicBezTo>
                  <a:pt x="13319" y="21483"/>
                  <a:pt x="15687" y="21042"/>
                  <a:pt x="17222" y="18745"/>
                </a:cubicBezTo>
                <a:cubicBezTo>
                  <a:pt x="18637" y="16630"/>
                  <a:pt x="19286" y="13339"/>
                  <a:pt x="19286" y="11416"/>
                </a:cubicBezTo>
                <a:cubicBezTo>
                  <a:pt x="19286" y="6210"/>
                  <a:pt x="21600" y="8294"/>
                  <a:pt x="21600" y="2114"/>
                </a:cubicBezTo>
                <a:cubicBezTo>
                  <a:pt x="21600" y="918"/>
                  <a:pt x="20130" y="-117"/>
                  <a:pt x="18562" y="11"/>
                </a:cubicBezTo>
                <a:cubicBezTo>
                  <a:pt x="12116" y="537"/>
                  <a:pt x="9036" y="495"/>
                  <a:pt x="3038" y="11"/>
                </a:cubicBezTo>
                <a:cubicBezTo>
                  <a:pt x="2940" y="3"/>
                  <a:pt x="2842" y="0"/>
                  <a:pt x="2746" y="1"/>
                </a:cubicBezTo>
                <a:close/>
              </a:path>
            </a:pathLst>
          </a:custGeom>
          <a:solidFill>
            <a:srgbClr val="6CDAC7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반창고">
            <a:extLst>
              <a:ext uri="{FF2B5EF4-FFF2-40B4-BE49-F238E27FC236}">
                <a16:creationId xmlns:a16="http://schemas.microsoft.com/office/drawing/2014/main" id="{E3894734-94C2-42E0-B16E-EC473E63D628}"/>
              </a:ext>
            </a:extLst>
          </p:cNvPr>
          <p:cNvSpPr/>
          <p:nvPr/>
        </p:nvSpPr>
        <p:spPr>
          <a:xfrm rot="20071718">
            <a:off x="7435975" y="2894171"/>
            <a:ext cx="1138627" cy="301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4" y="0"/>
                </a:moveTo>
                <a:cubicBezTo>
                  <a:pt x="387" y="2866"/>
                  <a:pt x="0" y="6650"/>
                  <a:pt x="0" y="10800"/>
                </a:cubicBezTo>
                <a:cubicBezTo>
                  <a:pt x="0" y="14950"/>
                  <a:pt x="387" y="18734"/>
                  <a:pt x="1024" y="21600"/>
                </a:cubicBezTo>
                <a:lnTo>
                  <a:pt x="20576" y="21600"/>
                </a:lnTo>
                <a:cubicBezTo>
                  <a:pt x="21213" y="18734"/>
                  <a:pt x="21600" y="14950"/>
                  <a:pt x="21600" y="10800"/>
                </a:cubicBezTo>
                <a:cubicBezTo>
                  <a:pt x="21600" y="6650"/>
                  <a:pt x="21213" y="2866"/>
                  <a:pt x="20576" y="0"/>
                </a:cubicBezTo>
                <a:lnTo>
                  <a:pt x="1024" y="0"/>
                </a:lnTo>
                <a:close/>
                <a:moveTo>
                  <a:pt x="8406" y="2746"/>
                </a:moveTo>
                <a:lnTo>
                  <a:pt x="13194" y="2746"/>
                </a:lnTo>
                <a:cubicBezTo>
                  <a:pt x="13562" y="2746"/>
                  <a:pt x="13862" y="3872"/>
                  <a:pt x="13862" y="5263"/>
                </a:cubicBezTo>
                <a:lnTo>
                  <a:pt x="13862" y="16337"/>
                </a:lnTo>
                <a:cubicBezTo>
                  <a:pt x="13862" y="17728"/>
                  <a:pt x="13562" y="18854"/>
                  <a:pt x="13194" y="18854"/>
                </a:cubicBezTo>
                <a:lnTo>
                  <a:pt x="8406" y="18854"/>
                </a:lnTo>
                <a:cubicBezTo>
                  <a:pt x="8038" y="18854"/>
                  <a:pt x="7738" y="17728"/>
                  <a:pt x="7738" y="16337"/>
                </a:cubicBezTo>
                <a:lnTo>
                  <a:pt x="7738" y="5263"/>
                </a:lnTo>
                <a:cubicBezTo>
                  <a:pt x="7738" y="3872"/>
                  <a:pt x="8038" y="2746"/>
                  <a:pt x="8406" y="2746"/>
                </a:cubicBezTo>
                <a:close/>
                <a:moveTo>
                  <a:pt x="1708" y="3014"/>
                </a:moveTo>
                <a:cubicBezTo>
                  <a:pt x="1792" y="3014"/>
                  <a:pt x="1860" y="3271"/>
                  <a:pt x="1860" y="3587"/>
                </a:cubicBezTo>
                <a:cubicBezTo>
                  <a:pt x="1860" y="3903"/>
                  <a:pt x="1792" y="4161"/>
                  <a:pt x="1708" y="4161"/>
                </a:cubicBezTo>
                <a:cubicBezTo>
                  <a:pt x="1624" y="4161"/>
                  <a:pt x="1556" y="3903"/>
                  <a:pt x="1556" y="3587"/>
                </a:cubicBezTo>
                <a:cubicBezTo>
                  <a:pt x="1556" y="3271"/>
                  <a:pt x="1624" y="3014"/>
                  <a:pt x="1708" y="3014"/>
                </a:cubicBezTo>
                <a:close/>
                <a:moveTo>
                  <a:pt x="2982" y="3014"/>
                </a:moveTo>
                <a:cubicBezTo>
                  <a:pt x="3066" y="3014"/>
                  <a:pt x="3134" y="3271"/>
                  <a:pt x="3134" y="3587"/>
                </a:cubicBezTo>
                <a:cubicBezTo>
                  <a:pt x="3134" y="3903"/>
                  <a:pt x="3066" y="4161"/>
                  <a:pt x="2982" y="4161"/>
                </a:cubicBezTo>
                <a:cubicBezTo>
                  <a:pt x="2898" y="4161"/>
                  <a:pt x="2828" y="3903"/>
                  <a:pt x="2828" y="3587"/>
                </a:cubicBezTo>
                <a:cubicBezTo>
                  <a:pt x="2828" y="3271"/>
                  <a:pt x="2898" y="3014"/>
                  <a:pt x="2982" y="3014"/>
                </a:cubicBezTo>
                <a:close/>
                <a:moveTo>
                  <a:pt x="4255" y="3014"/>
                </a:moveTo>
                <a:cubicBezTo>
                  <a:pt x="4338" y="3014"/>
                  <a:pt x="4406" y="3271"/>
                  <a:pt x="4406" y="3587"/>
                </a:cubicBezTo>
                <a:cubicBezTo>
                  <a:pt x="4406" y="3903"/>
                  <a:pt x="4338" y="4161"/>
                  <a:pt x="4255" y="4161"/>
                </a:cubicBezTo>
                <a:cubicBezTo>
                  <a:pt x="4171" y="4161"/>
                  <a:pt x="4103" y="3903"/>
                  <a:pt x="4103" y="3587"/>
                </a:cubicBezTo>
                <a:cubicBezTo>
                  <a:pt x="4103" y="3271"/>
                  <a:pt x="4171" y="3014"/>
                  <a:pt x="4255" y="3014"/>
                </a:cubicBezTo>
                <a:close/>
                <a:moveTo>
                  <a:pt x="5529" y="3014"/>
                </a:moveTo>
                <a:cubicBezTo>
                  <a:pt x="5612" y="3014"/>
                  <a:pt x="5681" y="3271"/>
                  <a:pt x="5681" y="3587"/>
                </a:cubicBezTo>
                <a:cubicBezTo>
                  <a:pt x="5681" y="3903"/>
                  <a:pt x="5612" y="4161"/>
                  <a:pt x="5529" y="4161"/>
                </a:cubicBezTo>
                <a:cubicBezTo>
                  <a:pt x="5445" y="4161"/>
                  <a:pt x="5375" y="3903"/>
                  <a:pt x="5375" y="3587"/>
                </a:cubicBezTo>
                <a:cubicBezTo>
                  <a:pt x="5375" y="3271"/>
                  <a:pt x="5445" y="3014"/>
                  <a:pt x="5529" y="3014"/>
                </a:cubicBezTo>
                <a:close/>
                <a:moveTo>
                  <a:pt x="6801" y="3014"/>
                </a:moveTo>
                <a:cubicBezTo>
                  <a:pt x="6885" y="3014"/>
                  <a:pt x="6955" y="3271"/>
                  <a:pt x="6955" y="3587"/>
                </a:cubicBezTo>
                <a:cubicBezTo>
                  <a:pt x="6955" y="3903"/>
                  <a:pt x="6885" y="4161"/>
                  <a:pt x="6801" y="4161"/>
                </a:cubicBezTo>
                <a:cubicBezTo>
                  <a:pt x="6717" y="4161"/>
                  <a:pt x="6649" y="3903"/>
                  <a:pt x="6649" y="3587"/>
                </a:cubicBezTo>
                <a:cubicBezTo>
                  <a:pt x="6649" y="3271"/>
                  <a:pt x="6717" y="3014"/>
                  <a:pt x="6801" y="3014"/>
                </a:cubicBezTo>
                <a:close/>
                <a:moveTo>
                  <a:pt x="14799" y="3014"/>
                </a:moveTo>
                <a:cubicBezTo>
                  <a:pt x="14883" y="3014"/>
                  <a:pt x="14951" y="3271"/>
                  <a:pt x="14951" y="3587"/>
                </a:cubicBezTo>
                <a:cubicBezTo>
                  <a:pt x="14951" y="3903"/>
                  <a:pt x="14883" y="4161"/>
                  <a:pt x="14799" y="4161"/>
                </a:cubicBezTo>
                <a:cubicBezTo>
                  <a:pt x="14715" y="4161"/>
                  <a:pt x="14645" y="3903"/>
                  <a:pt x="14645" y="3587"/>
                </a:cubicBezTo>
                <a:cubicBezTo>
                  <a:pt x="14645" y="3271"/>
                  <a:pt x="14715" y="3014"/>
                  <a:pt x="14799" y="3014"/>
                </a:cubicBezTo>
                <a:close/>
                <a:moveTo>
                  <a:pt x="16071" y="3014"/>
                </a:moveTo>
                <a:cubicBezTo>
                  <a:pt x="16155" y="3014"/>
                  <a:pt x="16223" y="3271"/>
                  <a:pt x="16223" y="3587"/>
                </a:cubicBezTo>
                <a:cubicBezTo>
                  <a:pt x="16223" y="3903"/>
                  <a:pt x="16155" y="4161"/>
                  <a:pt x="16071" y="4161"/>
                </a:cubicBezTo>
                <a:cubicBezTo>
                  <a:pt x="15988" y="4161"/>
                  <a:pt x="15919" y="3903"/>
                  <a:pt x="15919" y="3587"/>
                </a:cubicBezTo>
                <a:cubicBezTo>
                  <a:pt x="15919" y="3271"/>
                  <a:pt x="15988" y="3014"/>
                  <a:pt x="16071" y="3014"/>
                </a:cubicBezTo>
                <a:close/>
                <a:moveTo>
                  <a:pt x="17345" y="3014"/>
                </a:moveTo>
                <a:cubicBezTo>
                  <a:pt x="17429" y="3014"/>
                  <a:pt x="17497" y="3271"/>
                  <a:pt x="17497" y="3587"/>
                </a:cubicBezTo>
                <a:cubicBezTo>
                  <a:pt x="17497" y="3903"/>
                  <a:pt x="17429" y="4161"/>
                  <a:pt x="17345" y="4161"/>
                </a:cubicBezTo>
                <a:cubicBezTo>
                  <a:pt x="17262" y="4161"/>
                  <a:pt x="17194" y="3903"/>
                  <a:pt x="17194" y="3587"/>
                </a:cubicBezTo>
                <a:cubicBezTo>
                  <a:pt x="17194" y="3271"/>
                  <a:pt x="17262" y="3014"/>
                  <a:pt x="17345" y="3014"/>
                </a:cubicBezTo>
                <a:close/>
                <a:moveTo>
                  <a:pt x="18618" y="3014"/>
                </a:moveTo>
                <a:cubicBezTo>
                  <a:pt x="18702" y="3014"/>
                  <a:pt x="18772" y="3271"/>
                  <a:pt x="18772" y="3587"/>
                </a:cubicBezTo>
                <a:cubicBezTo>
                  <a:pt x="18772" y="3903"/>
                  <a:pt x="18702" y="4161"/>
                  <a:pt x="18618" y="4161"/>
                </a:cubicBezTo>
                <a:cubicBezTo>
                  <a:pt x="18534" y="4161"/>
                  <a:pt x="18466" y="3903"/>
                  <a:pt x="18466" y="3587"/>
                </a:cubicBezTo>
                <a:cubicBezTo>
                  <a:pt x="18466" y="3271"/>
                  <a:pt x="18534" y="3014"/>
                  <a:pt x="18618" y="3014"/>
                </a:cubicBezTo>
                <a:close/>
                <a:moveTo>
                  <a:pt x="19892" y="3014"/>
                </a:moveTo>
                <a:cubicBezTo>
                  <a:pt x="19976" y="3014"/>
                  <a:pt x="20044" y="3271"/>
                  <a:pt x="20044" y="3587"/>
                </a:cubicBezTo>
                <a:cubicBezTo>
                  <a:pt x="20044" y="3903"/>
                  <a:pt x="19976" y="4161"/>
                  <a:pt x="19892" y="4161"/>
                </a:cubicBezTo>
                <a:cubicBezTo>
                  <a:pt x="19808" y="4161"/>
                  <a:pt x="19740" y="3903"/>
                  <a:pt x="19740" y="3587"/>
                </a:cubicBezTo>
                <a:cubicBezTo>
                  <a:pt x="19740" y="3271"/>
                  <a:pt x="19808" y="3014"/>
                  <a:pt x="19892" y="3014"/>
                </a:cubicBezTo>
                <a:close/>
                <a:moveTo>
                  <a:pt x="1072" y="5416"/>
                </a:moveTo>
                <a:cubicBezTo>
                  <a:pt x="1155" y="5416"/>
                  <a:pt x="1224" y="5673"/>
                  <a:pt x="1224" y="5989"/>
                </a:cubicBezTo>
                <a:cubicBezTo>
                  <a:pt x="1224" y="6306"/>
                  <a:pt x="1155" y="6569"/>
                  <a:pt x="1072" y="6569"/>
                </a:cubicBezTo>
                <a:cubicBezTo>
                  <a:pt x="988" y="6569"/>
                  <a:pt x="918" y="6306"/>
                  <a:pt x="918" y="5989"/>
                </a:cubicBezTo>
                <a:cubicBezTo>
                  <a:pt x="918" y="5673"/>
                  <a:pt x="988" y="5416"/>
                  <a:pt x="1072" y="5416"/>
                </a:cubicBezTo>
                <a:close/>
                <a:moveTo>
                  <a:pt x="2344" y="5416"/>
                </a:moveTo>
                <a:cubicBezTo>
                  <a:pt x="2428" y="5416"/>
                  <a:pt x="2496" y="5673"/>
                  <a:pt x="2496" y="5989"/>
                </a:cubicBezTo>
                <a:cubicBezTo>
                  <a:pt x="2496" y="6306"/>
                  <a:pt x="2428" y="6569"/>
                  <a:pt x="2344" y="6569"/>
                </a:cubicBezTo>
                <a:cubicBezTo>
                  <a:pt x="2260" y="6569"/>
                  <a:pt x="2192" y="6306"/>
                  <a:pt x="2192" y="5989"/>
                </a:cubicBezTo>
                <a:cubicBezTo>
                  <a:pt x="2192" y="5673"/>
                  <a:pt x="2260" y="5416"/>
                  <a:pt x="2344" y="5416"/>
                </a:cubicBezTo>
                <a:close/>
                <a:moveTo>
                  <a:pt x="3618" y="5416"/>
                </a:moveTo>
                <a:cubicBezTo>
                  <a:pt x="3702" y="5416"/>
                  <a:pt x="3770" y="5673"/>
                  <a:pt x="3770" y="5989"/>
                </a:cubicBezTo>
                <a:cubicBezTo>
                  <a:pt x="3770" y="6306"/>
                  <a:pt x="3702" y="6569"/>
                  <a:pt x="3618" y="6569"/>
                </a:cubicBezTo>
                <a:cubicBezTo>
                  <a:pt x="3535" y="6569"/>
                  <a:pt x="3466" y="6306"/>
                  <a:pt x="3466" y="5989"/>
                </a:cubicBezTo>
                <a:cubicBezTo>
                  <a:pt x="3466" y="5673"/>
                  <a:pt x="3535" y="5416"/>
                  <a:pt x="3618" y="5416"/>
                </a:cubicBezTo>
                <a:close/>
                <a:moveTo>
                  <a:pt x="4891" y="5416"/>
                </a:moveTo>
                <a:cubicBezTo>
                  <a:pt x="4975" y="5416"/>
                  <a:pt x="5044" y="5673"/>
                  <a:pt x="5044" y="5989"/>
                </a:cubicBezTo>
                <a:cubicBezTo>
                  <a:pt x="5044" y="6306"/>
                  <a:pt x="4974" y="6569"/>
                  <a:pt x="4891" y="6569"/>
                </a:cubicBezTo>
                <a:cubicBezTo>
                  <a:pt x="4807" y="6569"/>
                  <a:pt x="4739" y="6306"/>
                  <a:pt x="4739" y="5989"/>
                </a:cubicBezTo>
                <a:cubicBezTo>
                  <a:pt x="4739" y="5673"/>
                  <a:pt x="4807" y="5416"/>
                  <a:pt x="4891" y="5416"/>
                </a:cubicBezTo>
                <a:close/>
                <a:moveTo>
                  <a:pt x="6165" y="5416"/>
                </a:moveTo>
                <a:cubicBezTo>
                  <a:pt x="6249" y="5416"/>
                  <a:pt x="6317" y="5673"/>
                  <a:pt x="6317" y="5989"/>
                </a:cubicBezTo>
                <a:cubicBezTo>
                  <a:pt x="6317" y="6306"/>
                  <a:pt x="6249" y="6569"/>
                  <a:pt x="6165" y="6569"/>
                </a:cubicBezTo>
                <a:cubicBezTo>
                  <a:pt x="6081" y="6569"/>
                  <a:pt x="6013" y="6306"/>
                  <a:pt x="6013" y="5989"/>
                </a:cubicBezTo>
                <a:cubicBezTo>
                  <a:pt x="6013" y="5673"/>
                  <a:pt x="6081" y="5416"/>
                  <a:pt x="6165" y="5416"/>
                </a:cubicBezTo>
                <a:close/>
                <a:moveTo>
                  <a:pt x="15435" y="5416"/>
                </a:moveTo>
                <a:cubicBezTo>
                  <a:pt x="15519" y="5416"/>
                  <a:pt x="15587" y="5673"/>
                  <a:pt x="15587" y="5989"/>
                </a:cubicBezTo>
                <a:cubicBezTo>
                  <a:pt x="15587" y="6306"/>
                  <a:pt x="15519" y="6569"/>
                  <a:pt x="15435" y="6569"/>
                </a:cubicBezTo>
                <a:cubicBezTo>
                  <a:pt x="15351" y="6569"/>
                  <a:pt x="15283" y="6306"/>
                  <a:pt x="15283" y="5989"/>
                </a:cubicBezTo>
                <a:cubicBezTo>
                  <a:pt x="15283" y="5673"/>
                  <a:pt x="15351" y="5416"/>
                  <a:pt x="15435" y="5416"/>
                </a:cubicBezTo>
                <a:close/>
                <a:moveTo>
                  <a:pt x="16709" y="5416"/>
                </a:moveTo>
                <a:cubicBezTo>
                  <a:pt x="16793" y="5416"/>
                  <a:pt x="16861" y="5673"/>
                  <a:pt x="16861" y="5989"/>
                </a:cubicBezTo>
                <a:cubicBezTo>
                  <a:pt x="16861" y="6306"/>
                  <a:pt x="16793" y="6569"/>
                  <a:pt x="16709" y="6569"/>
                </a:cubicBezTo>
                <a:cubicBezTo>
                  <a:pt x="16625" y="6569"/>
                  <a:pt x="16556" y="6306"/>
                  <a:pt x="16556" y="5989"/>
                </a:cubicBezTo>
                <a:cubicBezTo>
                  <a:pt x="16556" y="5673"/>
                  <a:pt x="16625" y="5416"/>
                  <a:pt x="16709" y="5416"/>
                </a:cubicBezTo>
                <a:close/>
                <a:moveTo>
                  <a:pt x="17982" y="5416"/>
                </a:moveTo>
                <a:cubicBezTo>
                  <a:pt x="18065" y="5416"/>
                  <a:pt x="18134" y="5673"/>
                  <a:pt x="18134" y="5989"/>
                </a:cubicBezTo>
                <a:cubicBezTo>
                  <a:pt x="18134" y="6306"/>
                  <a:pt x="18065" y="6569"/>
                  <a:pt x="17982" y="6569"/>
                </a:cubicBezTo>
                <a:cubicBezTo>
                  <a:pt x="17898" y="6569"/>
                  <a:pt x="17830" y="6306"/>
                  <a:pt x="17830" y="5989"/>
                </a:cubicBezTo>
                <a:cubicBezTo>
                  <a:pt x="17830" y="5673"/>
                  <a:pt x="17898" y="5416"/>
                  <a:pt x="17982" y="5416"/>
                </a:cubicBezTo>
                <a:close/>
                <a:moveTo>
                  <a:pt x="19256" y="5416"/>
                </a:moveTo>
                <a:cubicBezTo>
                  <a:pt x="19340" y="5416"/>
                  <a:pt x="19408" y="5673"/>
                  <a:pt x="19408" y="5989"/>
                </a:cubicBezTo>
                <a:cubicBezTo>
                  <a:pt x="19408" y="6306"/>
                  <a:pt x="19340" y="6569"/>
                  <a:pt x="19256" y="6569"/>
                </a:cubicBezTo>
                <a:cubicBezTo>
                  <a:pt x="19172" y="6569"/>
                  <a:pt x="19104" y="6306"/>
                  <a:pt x="19104" y="5989"/>
                </a:cubicBezTo>
                <a:cubicBezTo>
                  <a:pt x="19104" y="5673"/>
                  <a:pt x="19172" y="5416"/>
                  <a:pt x="19256" y="5416"/>
                </a:cubicBezTo>
                <a:close/>
                <a:moveTo>
                  <a:pt x="20528" y="5416"/>
                </a:moveTo>
                <a:cubicBezTo>
                  <a:pt x="20612" y="5416"/>
                  <a:pt x="20682" y="5673"/>
                  <a:pt x="20682" y="5989"/>
                </a:cubicBezTo>
                <a:cubicBezTo>
                  <a:pt x="20682" y="6306"/>
                  <a:pt x="20612" y="6569"/>
                  <a:pt x="20528" y="6569"/>
                </a:cubicBezTo>
                <a:cubicBezTo>
                  <a:pt x="20445" y="6569"/>
                  <a:pt x="20376" y="6306"/>
                  <a:pt x="20376" y="5989"/>
                </a:cubicBezTo>
                <a:cubicBezTo>
                  <a:pt x="20376" y="5673"/>
                  <a:pt x="20445" y="5416"/>
                  <a:pt x="20528" y="5416"/>
                </a:cubicBezTo>
                <a:close/>
                <a:moveTo>
                  <a:pt x="1708" y="7824"/>
                </a:moveTo>
                <a:cubicBezTo>
                  <a:pt x="1792" y="7824"/>
                  <a:pt x="1860" y="8082"/>
                  <a:pt x="1860" y="8398"/>
                </a:cubicBezTo>
                <a:cubicBezTo>
                  <a:pt x="1860" y="8714"/>
                  <a:pt x="1792" y="8971"/>
                  <a:pt x="1708" y="8971"/>
                </a:cubicBezTo>
                <a:cubicBezTo>
                  <a:pt x="1624" y="8971"/>
                  <a:pt x="1556" y="8714"/>
                  <a:pt x="1556" y="8398"/>
                </a:cubicBezTo>
                <a:cubicBezTo>
                  <a:pt x="1556" y="8082"/>
                  <a:pt x="1624" y="7824"/>
                  <a:pt x="1708" y="7824"/>
                </a:cubicBezTo>
                <a:close/>
                <a:moveTo>
                  <a:pt x="2982" y="7824"/>
                </a:moveTo>
                <a:cubicBezTo>
                  <a:pt x="3066" y="7824"/>
                  <a:pt x="3134" y="8082"/>
                  <a:pt x="3134" y="8398"/>
                </a:cubicBezTo>
                <a:cubicBezTo>
                  <a:pt x="3134" y="8714"/>
                  <a:pt x="3066" y="8971"/>
                  <a:pt x="2982" y="8971"/>
                </a:cubicBezTo>
                <a:cubicBezTo>
                  <a:pt x="2898" y="8971"/>
                  <a:pt x="2828" y="8714"/>
                  <a:pt x="2828" y="8398"/>
                </a:cubicBezTo>
                <a:cubicBezTo>
                  <a:pt x="2828" y="8082"/>
                  <a:pt x="2898" y="7824"/>
                  <a:pt x="2982" y="7824"/>
                </a:cubicBezTo>
                <a:close/>
                <a:moveTo>
                  <a:pt x="4255" y="7824"/>
                </a:moveTo>
                <a:cubicBezTo>
                  <a:pt x="4338" y="7824"/>
                  <a:pt x="4406" y="8082"/>
                  <a:pt x="4406" y="8398"/>
                </a:cubicBezTo>
                <a:cubicBezTo>
                  <a:pt x="4406" y="8714"/>
                  <a:pt x="4338" y="8971"/>
                  <a:pt x="4255" y="8971"/>
                </a:cubicBezTo>
                <a:cubicBezTo>
                  <a:pt x="4171" y="8971"/>
                  <a:pt x="4103" y="8714"/>
                  <a:pt x="4103" y="8398"/>
                </a:cubicBezTo>
                <a:cubicBezTo>
                  <a:pt x="4103" y="8082"/>
                  <a:pt x="4171" y="7824"/>
                  <a:pt x="4255" y="7824"/>
                </a:cubicBezTo>
                <a:close/>
                <a:moveTo>
                  <a:pt x="5529" y="7824"/>
                </a:moveTo>
                <a:cubicBezTo>
                  <a:pt x="5612" y="7824"/>
                  <a:pt x="5681" y="8082"/>
                  <a:pt x="5681" y="8398"/>
                </a:cubicBezTo>
                <a:cubicBezTo>
                  <a:pt x="5681" y="8714"/>
                  <a:pt x="5612" y="8971"/>
                  <a:pt x="5529" y="8971"/>
                </a:cubicBezTo>
                <a:cubicBezTo>
                  <a:pt x="5445" y="8971"/>
                  <a:pt x="5375" y="8714"/>
                  <a:pt x="5375" y="8398"/>
                </a:cubicBezTo>
                <a:cubicBezTo>
                  <a:pt x="5375" y="8082"/>
                  <a:pt x="5445" y="7824"/>
                  <a:pt x="5529" y="7824"/>
                </a:cubicBezTo>
                <a:close/>
                <a:moveTo>
                  <a:pt x="6801" y="7824"/>
                </a:moveTo>
                <a:cubicBezTo>
                  <a:pt x="6885" y="7824"/>
                  <a:pt x="6955" y="8082"/>
                  <a:pt x="6955" y="8398"/>
                </a:cubicBezTo>
                <a:cubicBezTo>
                  <a:pt x="6955" y="8714"/>
                  <a:pt x="6885" y="8971"/>
                  <a:pt x="6801" y="8971"/>
                </a:cubicBezTo>
                <a:cubicBezTo>
                  <a:pt x="6717" y="8971"/>
                  <a:pt x="6649" y="8714"/>
                  <a:pt x="6649" y="8398"/>
                </a:cubicBezTo>
                <a:cubicBezTo>
                  <a:pt x="6649" y="8082"/>
                  <a:pt x="6717" y="7824"/>
                  <a:pt x="6801" y="7824"/>
                </a:cubicBezTo>
                <a:close/>
                <a:moveTo>
                  <a:pt x="14799" y="7824"/>
                </a:moveTo>
                <a:cubicBezTo>
                  <a:pt x="14883" y="7824"/>
                  <a:pt x="14951" y="8082"/>
                  <a:pt x="14951" y="8398"/>
                </a:cubicBezTo>
                <a:cubicBezTo>
                  <a:pt x="14951" y="8714"/>
                  <a:pt x="14883" y="8971"/>
                  <a:pt x="14799" y="8971"/>
                </a:cubicBezTo>
                <a:cubicBezTo>
                  <a:pt x="14715" y="8971"/>
                  <a:pt x="14645" y="8714"/>
                  <a:pt x="14645" y="8398"/>
                </a:cubicBezTo>
                <a:cubicBezTo>
                  <a:pt x="14645" y="8082"/>
                  <a:pt x="14715" y="7824"/>
                  <a:pt x="14799" y="7824"/>
                </a:cubicBezTo>
                <a:close/>
                <a:moveTo>
                  <a:pt x="16071" y="7824"/>
                </a:moveTo>
                <a:cubicBezTo>
                  <a:pt x="16155" y="7824"/>
                  <a:pt x="16223" y="8082"/>
                  <a:pt x="16223" y="8398"/>
                </a:cubicBezTo>
                <a:cubicBezTo>
                  <a:pt x="16223" y="8714"/>
                  <a:pt x="16155" y="8971"/>
                  <a:pt x="16071" y="8971"/>
                </a:cubicBezTo>
                <a:cubicBezTo>
                  <a:pt x="15988" y="8971"/>
                  <a:pt x="15919" y="8714"/>
                  <a:pt x="15919" y="8398"/>
                </a:cubicBezTo>
                <a:cubicBezTo>
                  <a:pt x="15919" y="8082"/>
                  <a:pt x="15988" y="7824"/>
                  <a:pt x="16071" y="7824"/>
                </a:cubicBezTo>
                <a:close/>
                <a:moveTo>
                  <a:pt x="17345" y="7824"/>
                </a:moveTo>
                <a:cubicBezTo>
                  <a:pt x="17429" y="7824"/>
                  <a:pt x="17497" y="8082"/>
                  <a:pt x="17497" y="8398"/>
                </a:cubicBezTo>
                <a:cubicBezTo>
                  <a:pt x="17497" y="8714"/>
                  <a:pt x="17429" y="8971"/>
                  <a:pt x="17345" y="8971"/>
                </a:cubicBezTo>
                <a:cubicBezTo>
                  <a:pt x="17262" y="8971"/>
                  <a:pt x="17194" y="8714"/>
                  <a:pt x="17194" y="8398"/>
                </a:cubicBezTo>
                <a:cubicBezTo>
                  <a:pt x="17194" y="8082"/>
                  <a:pt x="17262" y="7824"/>
                  <a:pt x="17345" y="7824"/>
                </a:cubicBezTo>
                <a:close/>
                <a:moveTo>
                  <a:pt x="18618" y="7824"/>
                </a:moveTo>
                <a:cubicBezTo>
                  <a:pt x="18702" y="7824"/>
                  <a:pt x="18772" y="8082"/>
                  <a:pt x="18772" y="8398"/>
                </a:cubicBezTo>
                <a:cubicBezTo>
                  <a:pt x="18772" y="8714"/>
                  <a:pt x="18702" y="8971"/>
                  <a:pt x="18618" y="8971"/>
                </a:cubicBezTo>
                <a:cubicBezTo>
                  <a:pt x="18534" y="8971"/>
                  <a:pt x="18466" y="8714"/>
                  <a:pt x="18466" y="8398"/>
                </a:cubicBezTo>
                <a:cubicBezTo>
                  <a:pt x="18466" y="8082"/>
                  <a:pt x="18534" y="7824"/>
                  <a:pt x="18618" y="7824"/>
                </a:cubicBezTo>
                <a:close/>
                <a:moveTo>
                  <a:pt x="19892" y="7824"/>
                </a:moveTo>
                <a:cubicBezTo>
                  <a:pt x="19976" y="7824"/>
                  <a:pt x="20044" y="8082"/>
                  <a:pt x="20044" y="8398"/>
                </a:cubicBezTo>
                <a:cubicBezTo>
                  <a:pt x="20044" y="8714"/>
                  <a:pt x="19976" y="8971"/>
                  <a:pt x="19892" y="8971"/>
                </a:cubicBezTo>
                <a:cubicBezTo>
                  <a:pt x="19808" y="8971"/>
                  <a:pt x="19740" y="8714"/>
                  <a:pt x="19740" y="8398"/>
                </a:cubicBezTo>
                <a:cubicBezTo>
                  <a:pt x="19740" y="8082"/>
                  <a:pt x="19808" y="7824"/>
                  <a:pt x="19892" y="7824"/>
                </a:cubicBezTo>
                <a:close/>
                <a:moveTo>
                  <a:pt x="1072" y="10227"/>
                </a:moveTo>
                <a:cubicBezTo>
                  <a:pt x="1155" y="10227"/>
                  <a:pt x="1224" y="10484"/>
                  <a:pt x="1224" y="10800"/>
                </a:cubicBezTo>
                <a:cubicBezTo>
                  <a:pt x="1224" y="11116"/>
                  <a:pt x="1155" y="11373"/>
                  <a:pt x="1072" y="11373"/>
                </a:cubicBezTo>
                <a:cubicBezTo>
                  <a:pt x="988" y="11373"/>
                  <a:pt x="918" y="11116"/>
                  <a:pt x="918" y="10800"/>
                </a:cubicBezTo>
                <a:cubicBezTo>
                  <a:pt x="918" y="10484"/>
                  <a:pt x="988" y="10227"/>
                  <a:pt x="1072" y="10227"/>
                </a:cubicBezTo>
                <a:close/>
                <a:moveTo>
                  <a:pt x="2344" y="10227"/>
                </a:moveTo>
                <a:cubicBezTo>
                  <a:pt x="2428" y="10227"/>
                  <a:pt x="2496" y="10484"/>
                  <a:pt x="2496" y="10800"/>
                </a:cubicBezTo>
                <a:cubicBezTo>
                  <a:pt x="2496" y="11116"/>
                  <a:pt x="2428" y="11373"/>
                  <a:pt x="2344" y="11373"/>
                </a:cubicBezTo>
                <a:cubicBezTo>
                  <a:pt x="2260" y="11373"/>
                  <a:pt x="2192" y="11116"/>
                  <a:pt x="2192" y="10800"/>
                </a:cubicBezTo>
                <a:cubicBezTo>
                  <a:pt x="2192" y="10484"/>
                  <a:pt x="2260" y="10227"/>
                  <a:pt x="2344" y="10227"/>
                </a:cubicBezTo>
                <a:close/>
                <a:moveTo>
                  <a:pt x="3618" y="10227"/>
                </a:moveTo>
                <a:cubicBezTo>
                  <a:pt x="3702" y="10227"/>
                  <a:pt x="3770" y="10484"/>
                  <a:pt x="3770" y="10800"/>
                </a:cubicBezTo>
                <a:cubicBezTo>
                  <a:pt x="3770" y="11116"/>
                  <a:pt x="3702" y="11373"/>
                  <a:pt x="3618" y="11373"/>
                </a:cubicBezTo>
                <a:cubicBezTo>
                  <a:pt x="3535" y="11373"/>
                  <a:pt x="3466" y="11116"/>
                  <a:pt x="3466" y="10800"/>
                </a:cubicBezTo>
                <a:cubicBezTo>
                  <a:pt x="3466" y="10484"/>
                  <a:pt x="3535" y="10227"/>
                  <a:pt x="3618" y="10227"/>
                </a:cubicBezTo>
                <a:close/>
                <a:moveTo>
                  <a:pt x="4891" y="10227"/>
                </a:moveTo>
                <a:cubicBezTo>
                  <a:pt x="4975" y="10227"/>
                  <a:pt x="5044" y="10484"/>
                  <a:pt x="5044" y="10800"/>
                </a:cubicBezTo>
                <a:cubicBezTo>
                  <a:pt x="5044" y="11116"/>
                  <a:pt x="4974" y="11373"/>
                  <a:pt x="4891" y="11373"/>
                </a:cubicBezTo>
                <a:cubicBezTo>
                  <a:pt x="4807" y="11373"/>
                  <a:pt x="4739" y="11116"/>
                  <a:pt x="4739" y="10800"/>
                </a:cubicBezTo>
                <a:cubicBezTo>
                  <a:pt x="4739" y="10484"/>
                  <a:pt x="4807" y="10227"/>
                  <a:pt x="4891" y="10227"/>
                </a:cubicBezTo>
                <a:close/>
                <a:moveTo>
                  <a:pt x="6165" y="10227"/>
                </a:moveTo>
                <a:cubicBezTo>
                  <a:pt x="6249" y="10227"/>
                  <a:pt x="6317" y="10484"/>
                  <a:pt x="6317" y="10800"/>
                </a:cubicBezTo>
                <a:cubicBezTo>
                  <a:pt x="6317" y="11116"/>
                  <a:pt x="6249" y="11373"/>
                  <a:pt x="6165" y="11373"/>
                </a:cubicBezTo>
                <a:cubicBezTo>
                  <a:pt x="6081" y="11373"/>
                  <a:pt x="6013" y="11116"/>
                  <a:pt x="6013" y="10800"/>
                </a:cubicBezTo>
                <a:cubicBezTo>
                  <a:pt x="6013" y="10484"/>
                  <a:pt x="6081" y="10227"/>
                  <a:pt x="6165" y="10227"/>
                </a:cubicBezTo>
                <a:close/>
                <a:moveTo>
                  <a:pt x="15435" y="10227"/>
                </a:moveTo>
                <a:cubicBezTo>
                  <a:pt x="15519" y="10227"/>
                  <a:pt x="15587" y="10484"/>
                  <a:pt x="15587" y="10800"/>
                </a:cubicBezTo>
                <a:cubicBezTo>
                  <a:pt x="15587" y="11116"/>
                  <a:pt x="15519" y="11373"/>
                  <a:pt x="15435" y="11373"/>
                </a:cubicBezTo>
                <a:cubicBezTo>
                  <a:pt x="15351" y="11373"/>
                  <a:pt x="15283" y="11116"/>
                  <a:pt x="15283" y="10800"/>
                </a:cubicBezTo>
                <a:cubicBezTo>
                  <a:pt x="15283" y="10484"/>
                  <a:pt x="15351" y="10227"/>
                  <a:pt x="15435" y="10227"/>
                </a:cubicBezTo>
                <a:close/>
                <a:moveTo>
                  <a:pt x="16709" y="10227"/>
                </a:moveTo>
                <a:cubicBezTo>
                  <a:pt x="16793" y="10227"/>
                  <a:pt x="16861" y="10484"/>
                  <a:pt x="16861" y="10800"/>
                </a:cubicBezTo>
                <a:cubicBezTo>
                  <a:pt x="16861" y="11116"/>
                  <a:pt x="16793" y="11373"/>
                  <a:pt x="16709" y="11373"/>
                </a:cubicBezTo>
                <a:cubicBezTo>
                  <a:pt x="16625" y="11373"/>
                  <a:pt x="16556" y="11116"/>
                  <a:pt x="16556" y="10800"/>
                </a:cubicBezTo>
                <a:cubicBezTo>
                  <a:pt x="16556" y="10484"/>
                  <a:pt x="16625" y="10227"/>
                  <a:pt x="16709" y="10227"/>
                </a:cubicBezTo>
                <a:close/>
                <a:moveTo>
                  <a:pt x="17982" y="10227"/>
                </a:moveTo>
                <a:cubicBezTo>
                  <a:pt x="18065" y="10227"/>
                  <a:pt x="18134" y="10484"/>
                  <a:pt x="18134" y="10800"/>
                </a:cubicBezTo>
                <a:cubicBezTo>
                  <a:pt x="18134" y="11116"/>
                  <a:pt x="18065" y="11373"/>
                  <a:pt x="17982" y="11373"/>
                </a:cubicBezTo>
                <a:cubicBezTo>
                  <a:pt x="17898" y="11373"/>
                  <a:pt x="17830" y="11116"/>
                  <a:pt x="17830" y="10800"/>
                </a:cubicBezTo>
                <a:cubicBezTo>
                  <a:pt x="17830" y="10484"/>
                  <a:pt x="17898" y="10227"/>
                  <a:pt x="17982" y="10227"/>
                </a:cubicBezTo>
                <a:close/>
                <a:moveTo>
                  <a:pt x="19256" y="10227"/>
                </a:moveTo>
                <a:cubicBezTo>
                  <a:pt x="19340" y="10227"/>
                  <a:pt x="19408" y="10484"/>
                  <a:pt x="19408" y="10800"/>
                </a:cubicBezTo>
                <a:cubicBezTo>
                  <a:pt x="19408" y="11116"/>
                  <a:pt x="19340" y="11373"/>
                  <a:pt x="19256" y="11373"/>
                </a:cubicBezTo>
                <a:cubicBezTo>
                  <a:pt x="19172" y="11373"/>
                  <a:pt x="19104" y="11116"/>
                  <a:pt x="19104" y="10800"/>
                </a:cubicBezTo>
                <a:cubicBezTo>
                  <a:pt x="19104" y="10484"/>
                  <a:pt x="19172" y="10227"/>
                  <a:pt x="19256" y="10227"/>
                </a:cubicBezTo>
                <a:close/>
                <a:moveTo>
                  <a:pt x="20528" y="10227"/>
                </a:moveTo>
                <a:cubicBezTo>
                  <a:pt x="20612" y="10227"/>
                  <a:pt x="20682" y="10484"/>
                  <a:pt x="20682" y="10800"/>
                </a:cubicBezTo>
                <a:cubicBezTo>
                  <a:pt x="20682" y="11116"/>
                  <a:pt x="20612" y="11373"/>
                  <a:pt x="20528" y="11373"/>
                </a:cubicBezTo>
                <a:cubicBezTo>
                  <a:pt x="20445" y="11373"/>
                  <a:pt x="20376" y="11116"/>
                  <a:pt x="20376" y="10800"/>
                </a:cubicBezTo>
                <a:cubicBezTo>
                  <a:pt x="20376" y="10484"/>
                  <a:pt x="20445" y="10227"/>
                  <a:pt x="20528" y="10227"/>
                </a:cubicBezTo>
                <a:close/>
                <a:moveTo>
                  <a:pt x="1708" y="12629"/>
                </a:moveTo>
                <a:cubicBezTo>
                  <a:pt x="1792" y="12629"/>
                  <a:pt x="1860" y="12886"/>
                  <a:pt x="1860" y="13202"/>
                </a:cubicBezTo>
                <a:cubicBezTo>
                  <a:pt x="1860" y="13518"/>
                  <a:pt x="1792" y="13782"/>
                  <a:pt x="1708" y="13782"/>
                </a:cubicBezTo>
                <a:cubicBezTo>
                  <a:pt x="1624" y="13782"/>
                  <a:pt x="1556" y="13518"/>
                  <a:pt x="1556" y="13202"/>
                </a:cubicBezTo>
                <a:cubicBezTo>
                  <a:pt x="1556" y="12886"/>
                  <a:pt x="1624" y="12629"/>
                  <a:pt x="1708" y="12629"/>
                </a:cubicBezTo>
                <a:close/>
                <a:moveTo>
                  <a:pt x="2982" y="12629"/>
                </a:moveTo>
                <a:cubicBezTo>
                  <a:pt x="3066" y="12629"/>
                  <a:pt x="3134" y="12886"/>
                  <a:pt x="3134" y="13202"/>
                </a:cubicBezTo>
                <a:cubicBezTo>
                  <a:pt x="3134" y="13518"/>
                  <a:pt x="3066" y="13782"/>
                  <a:pt x="2982" y="13782"/>
                </a:cubicBezTo>
                <a:cubicBezTo>
                  <a:pt x="2898" y="13782"/>
                  <a:pt x="2828" y="13518"/>
                  <a:pt x="2828" y="13202"/>
                </a:cubicBezTo>
                <a:cubicBezTo>
                  <a:pt x="2828" y="12886"/>
                  <a:pt x="2898" y="12629"/>
                  <a:pt x="2982" y="12629"/>
                </a:cubicBezTo>
                <a:close/>
                <a:moveTo>
                  <a:pt x="4255" y="12629"/>
                </a:moveTo>
                <a:cubicBezTo>
                  <a:pt x="4338" y="12629"/>
                  <a:pt x="4406" y="12886"/>
                  <a:pt x="4406" y="13202"/>
                </a:cubicBezTo>
                <a:cubicBezTo>
                  <a:pt x="4406" y="13518"/>
                  <a:pt x="4338" y="13782"/>
                  <a:pt x="4255" y="13782"/>
                </a:cubicBezTo>
                <a:cubicBezTo>
                  <a:pt x="4171" y="13782"/>
                  <a:pt x="4103" y="13518"/>
                  <a:pt x="4103" y="13202"/>
                </a:cubicBezTo>
                <a:cubicBezTo>
                  <a:pt x="4103" y="12886"/>
                  <a:pt x="4171" y="12629"/>
                  <a:pt x="4255" y="12629"/>
                </a:cubicBezTo>
                <a:close/>
                <a:moveTo>
                  <a:pt x="5529" y="12629"/>
                </a:moveTo>
                <a:cubicBezTo>
                  <a:pt x="5612" y="12629"/>
                  <a:pt x="5681" y="12886"/>
                  <a:pt x="5681" y="13202"/>
                </a:cubicBezTo>
                <a:cubicBezTo>
                  <a:pt x="5681" y="13518"/>
                  <a:pt x="5612" y="13782"/>
                  <a:pt x="5529" y="13782"/>
                </a:cubicBezTo>
                <a:cubicBezTo>
                  <a:pt x="5445" y="13782"/>
                  <a:pt x="5375" y="13518"/>
                  <a:pt x="5375" y="13202"/>
                </a:cubicBezTo>
                <a:cubicBezTo>
                  <a:pt x="5375" y="12886"/>
                  <a:pt x="5445" y="12629"/>
                  <a:pt x="5529" y="12629"/>
                </a:cubicBezTo>
                <a:close/>
                <a:moveTo>
                  <a:pt x="6801" y="12629"/>
                </a:moveTo>
                <a:cubicBezTo>
                  <a:pt x="6885" y="12629"/>
                  <a:pt x="6955" y="12886"/>
                  <a:pt x="6955" y="13202"/>
                </a:cubicBezTo>
                <a:cubicBezTo>
                  <a:pt x="6955" y="13518"/>
                  <a:pt x="6885" y="13782"/>
                  <a:pt x="6801" y="13782"/>
                </a:cubicBezTo>
                <a:cubicBezTo>
                  <a:pt x="6717" y="13782"/>
                  <a:pt x="6649" y="13518"/>
                  <a:pt x="6649" y="13202"/>
                </a:cubicBezTo>
                <a:cubicBezTo>
                  <a:pt x="6649" y="12886"/>
                  <a:pt x="6717" y="12629"/>
                  <a:pt x="6801" y="12629"/>
                </a:cubicBezTo>
                <a:close/>
                <a:moveTo>
                  <a:pt x="14799" y="12629"/>
                </a:moveTo>
                <a:cubicBezTo>
                  <a:pt x="14883" y="12629"/>
                  <a:pt x="14951" y="12886"/>
                  <a:pt x="14951" y="13202"/>
                </a:cubicBezTo>
                <a:cubicBezTo>
                  <a:pt x="14951" y="13518"/>
                  <a:pt x="14883" y="13782"/>
                  <a:pt x="14799" y="13782"/>
                </a:cubicBezTo>
                <a:cubicBezTo>
                  <a:pt x="14715" y="13782"/>
                  <a:pt x="14645" y="13518"/>
                  <a:pt x="14645" y="13202"/>
                </a:cubicBezTo>
                <a:cubicBezTo>
                  <a:pt x="14645" y="12886"/>
                  <a:pt x="14715" y="12629"/>
                  <a:pt x="14799" y="12629"/>
                </a:cubicBezTo>
                <a:close/>
                <a:moveTo>
                  <a:pt x="16071" y="12629"/>
                </a:moveTo>
                <a:cubicBezTo>
                  <a:pt x="16155" y="12629"/>
                  <a:pt x="16223" y="12886"/>
                  <a:pt x="16223" y="13202"/>
                </a:cubicBezTo>
                <a:cubicBezTo>
                  <a:pt x="16223" y="13518"/>
                  <a:pt x="16155" y="13782"/>
                  <a:pt x="16071" y="13782"/>
                </a:cubicBezTo>
                <a:cubicBezTo>
                  <a:pt x="15988" y="13782"/>
                  <a:pt x="15919" y="13518"/>
                  <a:pt x="15919" y="13202"/>
                </a:cubicBezTo>
                <a:cubicBezTo>
                  <a:pt x="15919" y="12886"/>
                  <a:pt x="15988" y="12629"/>
                  <a:pt x="16071" y="12629"/>
                </a:cubicBezTo>
                <a:close/>
                <a:moveTo>
                  <a:pt x="17345" y="12629"/>
                </a:moveTo>
                <a:cubicBezTo>
                  <a:pt x="17429" y="12629"/>
                  <a:pt x="17497" y="12886"/>
                  <a:pt x="17497" y="13202"/>
                </a:cubicBezTo>
                <a:cubicBezTo>
                  <a:pt x="17497" y="13518"/>
                  <a:pt x="17429" y="13782"/>
                  <a:pt x="17345" y="13782"/>
                </a:cubicBezTo>
                <a:cubicBezTo>
                  <a:pt x="17262" y="13782"/>
                  <a:pt x="17194" y="13518"/>
                  <a:pt x="17194" y="13202"/>
                </a:cubicBezTo>
                <a:cubicBezTo>
                  <a:pt x="17194" y="12886"/>
                  <a:pt x="17262" y="12629"/>
                  <a:pt x="17345" y="12629"/>
                </a:cubicBezTo>
                <a:close/>
                <a:moveTo>
                  <a:pt x="18618" y="12629"/>
                </a:moveTo>
                <a:cubicBezTo>
                  <a:pt x="18702" y="12629"/>
                  <a:pt x="18772" y="12886"/>
                  <a:pt x="18772" y="13202"/>
                </a:cubicBezTo>
                <a:cubicBezTo>
                  <a:pt x="18772" y="13518"/>
                  <a:pt x="18702" y="13782"/>
                  <a:pt x="18618" y="13782"/>
                </a:cubicBezTo>
                <a:cubicBezTo>
                  <a:pt x="18534" y="13782"/>
                  <a:pt x="18466" y="13518"/>
                  <a:pt x="18466" y="13202"/>
                </a:cubicBezTo>
                <a:cubicBezTo>
                  <a:pt x="18466" y="12886"/>
                  <a:pt x="18534" y="12629"/>
                  <a:pt x="18618" y="12629"/>
                </a:cubicBezTo>
                <a:close/>
                <a:moveTo>
                  <a:pt x="19892" y="12629"/>
                </a:moveTo>
                <a:cubicBezTo>
                  <a:pt x="19976" y="12629"/>
                  <a:pt x="20044" y="12886"/>
                  <a:pt x="20044" y="13202"/>
                </a:cubicBezTo>
                <a:cubicBezTo>
                  <a:pt x="20044" y="13518"/>
                  <a:pt x="19976" y="13782"/>
                  <a:pt x="19892" y="13782"/>
                </a:cubicBezTo>
                <a:cubicBezTo>
                  <a:pt x="19808" y="13782"/>
                  <a:pt x="19740" y="13518"/>
                  <a:pt x="19740" y="13202"/>
                </a:cubicBezTo>
                <a:cubicBezTo>
                  <a:pt x="19740" y="12886"/>
                  <a:pt x="19808" y="12629"/>
                  <a:pt x="19892" y="12629"/>
                </a:cubicBezTo>
                <a:close/>
                <a:moveTo>
                  <a:pt x="1072" y="15031"/>
                </a:moveTo>
                <a:cubicBezTo>
                  <a:pt x="1155" y="15031"/>
                  <a:pt x="1224" y="15294"/>
                  <a:pt x="1224" y="15611"/>
                </a:cubicBezTo>
                <a:cubicBezTo>
                  <a:pt x="1224" y="15927"/>
                  <a:pt x="1155" y="16184"/>
                  <a:pt x="1072" y="16184"/>
                </a:cubicBezTo>
                <a:cubicBezTo>
                  <a:pt x="988" y="16184"/>
                  <a:pt x="918" y="15927"/>
                  <a:pt x="918" y="15611"/>
                </a:cubicBezTo>
                <a:cubicBezTo>
                  <a:pt x="918" y="15294"/>
                  <a:pt x="988" y="15031"/>
                  <a:pt x="1072" y="15031"/>
                </a:cubicBezTo>
                <a:close/>
                <a:moveTo>
                  <a:pt x="2344" y="15031"/>
                </a:moveTo>
                <a:cubicBezTo>
                  <a:pt x="2428" y="15031"/>
                  <a:pt x="2496" y="15294"/>
                  <a:pt x="2496" y="15611"/>
                </a:cubicBezTo>
                <a:cubicBezTo>
                  <a:pt x="2496" y="15927"/>
                  <a:pt x="2428" y="16184"/>
                  <a:pt x="2344" y="16184"/>
                </a:cubicBezTo>
                <a:cubicBezTo>
                  <a:pt x="2260" y="16184"/>
                  <a:pt x="2192" y="15927"/>
                  <a:pt x="2192" y="15611"/>
                </a:cubicBezTo>
                <a:cubicBezTo>
                  <a:pt x="2192" y="15294"/>
                  <a:pt x="2260" y="15031"/>
                  <a:pt x="2344" y="15031"/>
                </a:cubicBezTo>
                <a:close/>
                <a:moveTo>
                  <a:pt x="3618" y="15031"/>
                </a:moveTo>
                <a:cubicBezTo>
                  <a:pt x="3702" y="15031"/>
                  <a:pt x="3770" y="15294"/>
                  <a:pt x="3770" y="15611"/>
                </a:cubicBezTo>
                <a:cubicBezTo>
                  <a:pt x="3770" y="15927"/>
                  <a:pt x="3702" y="16184"/>
                  <a:pt x="3618" y="16184"/>
                </a:cubicBezTo>
                <a:cubicBezTo>
                  <a:pt x="3535" y="16184"/>
                  <a:pt x="3466" y="15927"/>
                  <a:pt x="3466" y="15611"/>
                </a:cubicBezTo>
                <a:cubicBezTo>
                  <a:pt x="3466" y="15294"/>
                  <a:pt x="3535" y="15031"/>
                  <a:pt x="3618" y="15031"/>
                </a:cubicBezTo>
                <a:close/>
                <a:moveTo>
                  <a:pt x="4891" y="15031"/>
                </a:moveTo>
                <a:cubicBezTo>
                  <a:pt x="4975" y="15031"/>
                  <a:pt x="5044" y="15294"/>
                  <a:pt x="5044" y="15611"/>
                </a:cubicBezTo>
                <a:cubicBezTo>
                  <a:pt x="5044" y="15927"/>
                  <a:pt x="4974" y="16184"/>
                  <a:pt x="4891" y="16184"/>
                </a:cubicBezTo>
                <a:cubicBezTo>
                  <a:pt x="4807" y="16184"/>
                  <a:pt x="4739" y="15927"/>
                  <a:pt x="4739" y="15611"/>
                </a:cubicBezTo>
                <a:cubicBezTo>
                  <a:pt x="4739" y="15294"/>
                  <a:pt x="4807" y="15031"/>
                  <a:pt x="4891" y="15031"/>
                </a:cubicBezTo>
                <a:close/>
                <a:moveTo>
                  <a:pt x="6165" y="15031"/>
                </a:moveTo>
                <a:cubicBezTo>
                  <a:pt x="6249" y="15031"/>
                  <a:pt x="6317" y="15294"/>
                  <a:pt x="6317" y="15611"/>
                </a:cubicBezTo>
                <a:cubicBezTo>
                  <a:pt x="6317" y="15927"/>
                  <a:pt x="6249" y="16184"/>
                  <a:pt x="6165" y="16184"/>
                </a:cubicBezTo>
                <a:cubicBezTo>
                  <a:pt x="6081" y="16184"/>
                  <a:pt x="6013" y="15927"/>
                  <a:pt x="6013" y="15611"/>
                </a:cubicBezTo>
                <a:cubicBezTo>
                  <a:pt x="6013" y="15294"/>
                  <a:pt x="6081" y="15031"/>
                  <a:pt x="6165" y="15031"/>
                </a:cubicBezTo>
                <a:close/>
                <a:moveTo>
                  <a:pt x="15435" y="15031"/>
                </a:moveTo>
                <a:cubicBezTo>
                  <a:pt x="15519" y="15031"/>
                  <a:pt x="15587" y="15294"/>
                  <a:pt x="15587" y="15611"/>
                </a:cubicBezTo>
                <a:cubicBezTo>
                  <a:pt x="15587" y="15927"/>
                  <a:pt x="15519" y="16184"/>
                  <a:pt x="15435" y="16184"/>
                </a:cubicBezTo>
                <a:cubicBezTo>
                  <a:pt x="15351" y="16184"/>
                  <a:pt x="15283" y="15927"/>
                  <a:pt x="15283" y="15611"/>
                </a:cubicBezTo>
                <a:cubicBezTo>
                  <a:pt x="15283" y="15294"/>
                  <a:pt x="15351" y="15031"/>
                  <a:pt x="15435" y="15031"/>
                </a:cubicBezTo>
                <a:close/>
                <a:moveTo>
                  <a:pt x="16709" y="15031"/>
                </a:moveTo>
                <a:cubicBezTo>
                  <a:pt x="16793" y="15031"/>
                  <a:pt x="16861" y="15294"/>
                  <a:pt x="16861" y="15611"/>
                </a:cubicBezTo>
                <a:cubicBezTo>
                  <a:pt x="16861" y="15927"/>
                  <a:pt x="16793" y="16184"/>
                  <a:pt x="16709" y="16184"/>
                </a:cubicBezTo>
                <a:cubicBezTo>
                  <a:pt x="16625" y="16184"/>
                  <a:pt x="16556" y="15927"/>
                  <a:pt x="16556" y="15611"/>
                </a:cubicBezTo>
                <a:cubicBezTo>
                  <a:pt x="16556" y="15294"/>
                  <a:pt x="16625" y="15031"/>
                  <a:pt x="16709" y="15031"/>
                </a:cubicBezTo>
                <a:close/>
                <a:moveTo>
                  <a:pt x="17982" y="15031"/>
                </a:moveTo>
                <a:cubicBezTo>
                  <a:pt x="18065" y="15031"/>
                  <a:pt x="18134" y="15294"/>
                  <a:pt x="18134" y="15611"/>
                </a:cubicBezTo>
                <a:cubicBezTo>
                  <a:pt x="18134" y="15927"/>
                  <a:pt x="18065" y="16184"/>
                  <a:pt x="17982" y="16184"/>
                </a:cubicBezTo>
                <a:cubicBezTo>
                  <a:pt x="17898" y="16184"/>
                  <a:pt x="17830" y="15927"/>
                  <a:pt x="17830" y="15611"/>
                </a:cubicBezTo>
                <a:cubicBezTo>
                  <a:pt x="17830" y="15294"/>
                  <a:pt x="17898" y="15031"/>
                  <a:pt x="17982" y="15031"/>
                </a:cubicBezTo>
                <a:close/>
                <a:moveTo>
                  <a:pt x="19256" y="15031"/>
                </a:moveTo>
                <a:cubicBezTo>
                  <a:pt x="19340" y="15031"/>
                  <a:pt x="19408" y="15294"/>
                  <a:pt x="19408" y="15611"/>
                </a:cubicBezTo>
                <a:cubicBezTo>
                  <a:pt x="19408" y="15927"/>
                  <a:pt x="19340" y="16184"/>
                  <a:pt x="19256" y="16184"/>
                </a:cubicBezTo>
                <a:cubicBezTo>
                  <a:pt x="19172" y="16184"/>
                  <a:pt x="19104" y="15927"/>
                  <a:pt x="19104" y="15611"/>
                </a:cubicBezTo>
                <a:cubicBezTo>
                  <a:pt x="19104" y="15294"/>
                  <a:pt x="19172" y="15031"/>
                  <a:pt x="19256" y="15031"/>
                </a:cubicBezTo>
                <a:close/>
                <a:moveTo>
                  <a:pt x="20528" y="15031"/>
                </a:moveTo>
                <a:cubicBezTo>
                  <a:pt x="20612" y="15031"/>
                  <a:pt x="20682" y="15294"/>
                  <a:pt x="20682" y="15611"/>
                </a:cubicBezTo>
                <a:cubicBezTo>
                  <a:pt x="20682" y="15927"/>
                  <a:pt x="20612" y="16184"/>
                  <a:pt x="20528" y="16184"/>
                </a:cubicBezTo>
                <a:cubicBezTo>
                  <a:pt x="20445" y="16184"/>
                  <a:pt x="20376" y="15927"/>
                  <a:pt x="20376" y="15611"/>
                </a:cubicBezTo>
                <a:cubicBezTo>
                  <a:pt x="20376" y="15294"/>
                  <a:pt x="20445" y="15031"/>
                  <a:pt x="20528" y="15031"/>
                </a:cubicBezTo>
                <a:close/>
                <a:moveTo>
                  <a:pt x="1708" y="17439"/>
                </a:moveTo>
                <a:cubicBezTo>
                  <a:pt x="1792" y="17439"/>
                  <a:pt x="1860" y="17697"/>
                  <a:pt x="1860" y="18013"/>
                </a:cubicBezTo>
                <a:cubicBezTo>
                  <a:pt x="1860" y="18329"/>
                  <a:pt x="1792" y="18586"/>
                  <a:pt x="1708" y="18586"/>
                </a:cubicBezTo>
                <a:cubicBezTo>
                  <a:pt x="1624" y="18586"/>
                  <a:pt x="1556" y="18329"/>
                  <a:pt x="1556" y="18013"/>
                </a:cubicBezTo>
                <a:cubicBezTo>
                  <a:pt x="1556" y="17697"/>
                  <a:pt x="1624" y="17439"/>
                  <a:pt x="1708" y="17439"/>
                </a:cubicBezTo>
                <a:close/>
                <a:moveTo>
                  <a:pt x="2982" y="17439"/>
                </a:moveTo>
                <a:cubicBezTo>
                  <a:pt x="3066" y="17439"/>
                  <a:pt x="3134" y="17697"/>
                  <a:pt x="3134" y="18013"/>
                </a:cubicBezTo>
                <a:cubicBezTo>
                  <a:pt x="3134" y="18329"/>
                  <a:pt x="3066" y="18586"/>
                  <a:pt x="2982" y="18586"/>
                </a:cubicBezTo>
                <a:cubicBezTo>
                  <a:pt x="2898" y="18586"/>
                  <a:pt x="2828" y="18329"/>
                  <a:pt x="2828" y="18013"/>
                </a:cubicBezTo>
                <a:cubicBezTo>
                  <a:pt x="2828" y="17697"/>
                  <a:pt x="2898" y="17439"/>
                  <a:pt x="2982" y="17439"/>
                </a:cubicBezTo>
                <a:close/>
                <a:moveTo>
                  <a:pt x="4255" y="17439"/>
                </a:moveTo>
                <a:cubicBezTo>
                  <a:pt x="4338" y="17439"/>
                  <a:pt x="4406" y="17697"/>
                  <a:pt x="4406" y="18013"/>
                </a:cubicBezTo>
                <a:cubicBezTo>
                  <a:pt x="4406" y="18329"/>
                  <a:pt x="4338" y="18586"/>
                  <a:pt x="4255" y="18586"/>
                </a:cubicBezTo>
                <a:cubicBezTo>
                  <a:pt x="4171" y="18586"/>
                  <a:pt x="4103" y="18329"/>
                  <a:pt x="4103" y="18013"/>
                </a:cubicBezTo>
                <a:cubicBezTo>
                  <a:pt x="4103" y="17697"/>
                  <a:pt x="4171" y="17439"/>
                  <a:pt x="4255" y="17439"/>
                </a:cubicBezTo>
                <a:close/>
                <a:moveTo>
                  <a:pt x="5529" y="17439"/>
                </a:moveTo>
                <a:cubicBezTo>
                  <a:pt x="5612" y="17439"/>
                  <a:pt x="5681" y="17697"/>
                  <a:pt x="5681" y="18013"/>
                </a:cubicBezTo>
                <a:cubicBezTo>
                  <a:pt x="5681" y="18329"/>
                  <a:pt x="5612" y="18586"/>
                  <a:pt x="5529" y="18586"/>
                </a:cubicBezTo>
                <a:cubicBezTo>
                  <a:pt x="5445" y="18586"/>
                  <a:pt x="5375" y="18329"/>
                  <a:pt x="5375" y="18013"/>
                </a:cubicBezTo>
                <a:cubicBezTo>
                  <a:pt x="5375" y="17697"/>
                  <a:pt x="5445" y="17439"/>
                  <a:pt x="5529" y="17439"/>
                </a:cubicBezTo>
                <a:close/>
                <a:moveTo>
                  <a:pt x="6801" y="17439"/>
                </a:moveTo>
                <a:cubicBezTo>
                  <a:pt x="6885" y="17439"/>
                  <a:pt x="6955" y="17697"/>
                  <a:pt x="6955" y="18013"/>
                </a:cubicBezTo>
                <a:cubicBezTo>
                  <a:pt x="6955" y="18329"/>
                  <a:pt x="6885" y="18586"/>
                  <a:pt x="6801" y="18586"/>
                </a:cubicBezTo>
                <a:cubicBezTo>
                  <a:pt x="6717" y="18586"/>
                  <a:pt x="6649" y="18329"/>
                  <a:pt x="6649" y="18013"/>
                </a:cubicBezTo>
                <a:cubicBezTo>
                  <a:pt x="6649" y="17697"/>
                  <a:pt x="6717" y="17439"/>
                  <a:pt x="6801" y="17439"/>
                </a:cubicBezTo>
                <a:close/>
                <a:moveTo>
                  <a:pt x="14799" y="17439"/>
                </a:moveTo>
                <a:cubicBezTo>
                  <a:pt x="14883" y="17439"/>
                  <a:pt x="14951" y="17697"/>
                  <a:pt x="14951" y="18013"/>
                </a:cubicBezTo>
                <a:cubicBezTo>
                  <a:pt x="14951" y="18329"/>
                  <a:pt x="14883" y="18586"/>
                  <a:pt x="14799" y="18586"/>
                </a:cubicBezTo>
                <a:cubicBezTo>
                  <a:pt x="14715" y="18586"/>
                  <a:pt x="14645" y="18329"/>
                  <a:pt x="14645" y="18013"/>
                </a:cubicBezTo>
                <a:cubicBezTo>
                  <a:pt x="14645" y="17697"/>
                  <a:pt x="14715" y="17439"/>
                  <a:pt x="14799" y="17439"/>
                </a:cubicBezTo>
                <a:close/>
                <a:moveTo>
                  <a:pt x="16071" y="17439"/>
                </a:moveTo>
                <a:cubicBezTo>
                  <a:pt x="16155" y="17439"/>
                  <a:pt x="16223" y="17697"/>
                  <a:pt x="16223" y="18013"/>
                </a:cubicBezTo>
                <a:cubicBezTo>
                  <a:pt x="16223" y="18329"/>
                  <a:pt x="16155" y="18586"/>
                  <a:pt x="16071" y="18586"/>
                </a:cubicBezTo>
                <a:cubicBezTo>
                  <a:pt x="15988" y="18586"/>
                  <a:pt x="15919" y="18329"/>
                  <a:pt x="15919" y="18013"/>
                </a:cubicBezTo>
                <a:cubicBezTo>
                  <a:pt x="15919" y="17697"/>
                  <a:pt x="15988" y="17439"/>
                  <a:pt x="16071" y="17439"/>
                </a:cubicBezTo>
                <a:close/>
                <a:moveTo>
                  <a:pt x="17345" y="17439"/>
                </a:moveTo>
                <a:cubicBezTo>
                  <a:pt x="17429" y="17439"/>
                  <a:pt x="17497" y="17697"/>
                  <a:pt x="17497" y="18013"/>
                </a:cubicBezTo>
                <a:cubicBezTo>
                  <a:pt x="17497" y="18329"/>
                  <a:pt x="17429" y="18586"/>
                  <a:pt x="17345" y="18586"/>
                </a:cubicBezTo>
                <a:cubicBezTo>
                  <a:pt x="17262" y="18586"/>
                  <a:pt x="17194" y="18329"/>
                  <a:pt x="17194" y="18013"/>
                </a:cubicBezTo>
                <a:cubicBezTo>
                  <a:pt x="17194" y="17697"/>
                  <a:pt x="17262" y="17439"/>
                  <a:pt x="17345" y="17439"/>
                </a:cubicBezTo>
                <a:close/>
                <a:moveTo>
                  <a:pt x="18618" y="17439"/>
                </a:moveTo>
                <a:cubicBezTo>
                  <a:pt x="18702" y="17439"/>
                  <a:pt x="18772" y="17697"/>
                  <a:pt x="18772" y="18013"/>
                </a:cubicBezTo>
                <a:cubicBezTo>
                  <a:pt x="18772" y="18329"/>
                  <a:pt x="18702" y="18586"/>
                  <a:pt x="18618" y="18586"/>
                </a:cubicBezTo>
                <a:cubicBezTo>
                  <a:pt x="18534" y="18586"/>
                  <a:pt x="18466" y="18329"/>
                  <a:pt x="18466" y="18013"/>
                </a:cubicBezTo>
                <a:cubicBezTo>
                  <a:pt x="18466" y="17697"/>
                  <a:pt x="18534" y="17439"/>
                  <a:pt x="18618" y="17439"/>
                </a:cubicBezTo>
                <a:close/>
                <a:moveTo>
                  <a:pt x="19892" y="17439"/>
                </a:moveTo>
                <a:cubicBezTo>
                  <a:pt x="19976" y="17439"/>
                  <a:pt x="20044" y="17697"/>
                  <a:pt x="20044" y="18013"/>
                </a:cubicBezTo>
                <a:cubicBezTo>
                  <a:pt x="20044" y="18329"/>
                  <a:pt x="19976" y="18586"/>
                  <a:pt x="19892" y="18586"/>
                </a:cubicBezTo>
                <a:cubicBezTo>
                  <a:pt x="19808" y="18586"/>
                  <a:pt x="19740" y="18329"/>
                  <a:pt x="19740" y="18013"/>
                </a:cubicBezTo>
                <a:cubicBezTo>
                  <a:pt x="19740" y="17697"/>
                  <a:pt x="19808" y="17439"/>
                  <a:pt x="19892" y="1743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2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다양한 스마트 헬스케어 제품 출시…">
            <a:extLst>
              <a:ext uri="{FF2B5EF4-FFF2-40B4-BE49-F238E27FC236}">
                <a16:creationId xmlns:a16="http://schemas.microsoft.com/office/drawing/2014/main" id="{55E5CD27-0681-4CDE-84DB-C45A58F7A8FF}"/>
              </a:ext>
            </a:extLst>
          </p:cNvPr>
          <p:cNvSpPr txBox="1">
            <a:spLocks/>
          </p:cNvSpPr>
          <p:nvPr/>
        </p:nvSpPr>
        <p:spPr>
          <a:xfrm>
            <a:off x="2537993" y="5018865"/>
            <a:ext cx="8694312" cy="1405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SzPct val="50000"/>
              <a:buNone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 전동칫솔 및 양치 모니터링 어플리케이션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1960092" y="323927"/>
            <a:ext cx="8271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정의 및 개발 배경과 목표</a:t>
            </a:r>
            <a:endParaRPr lang="ko-KR" altLang="en-US" sz="4000" dirty="0">
              <a:solidFill>
                <a:srgbClr val="6BC7B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3E3BA3-71F6-49EF-B976-21988D25699E}"/>
              </a:ext>
            </a:extLst>
          </p:cNvPr>
          <p:cNvSpPr/>
          <p:nvPr/>
        </p:nvSpPr>
        <p:spPr>
          <a:xfrm>
            <a:off x="2255605" y="5721382"/>
            <a:ext cx="564775" cy="702517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스크린샷 2018-09-11 오전 7.55.23.png" descr="스크린샷 2018-09-11 오전 7.55.23.png">
            <a:extLst>
              <a:ext uri="{FF2B5EF4-FFF2-40B4-BE49-F238E27FC236}">
                <a16:creationId xmlns:a16="http://schemas.microsoft.com/office/drawing/2014/main" id="{EBC9DA17-B8E4-43C7-97D0-90621BB78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34005" t="7125" r="38301" b="6255"/>
          <a:stretch>
            <a:fillRect/>
          </a:stretch>
        </p:blipFill>
        <p:spPr>
          <a:xfrm>
            <a:off x="3105590" y="2172447"/>
            <a:ext cx="456323" cy="2933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99" h="21595" extrusionOk="0">
                <a:moveTo>
                  <a:pt x="3544" y="0"/>
                </a:moveTo>
                <a:lnTo>
                  <a:pt x="3459" y="3572"/>
                </a:lnTo>
                <a:cubicBezTo>
                  <a:pt x="3410" y="5536"/>
                  <a:pt x="2617" y="7373"/>
                  <a:pt x="1699" y="7653"/>
                </a:cubicBezTo>
                <a:cubicBezTo>
                  <a:pt x="-142" y="8216"/>
                  <a:pt x="-701" y="21111"/>
                  <a:pt x="1103" y="21406"/>
                </a:cubicBezTo>
                <a:cubicBezTo>
                  <a:pt x="1888" y="21534"/>
                  <a:pt x="4204" y="21592"/>
                  <a:pt x="6836" y="21595"/>
                </a:cubicBezTo>
                <a:cubicBezTo>
                  <a:pt x="11224" y="21600"/>
                  <a:pt x="16484" y="21451"/>
                  <a:pt x="17039" y="21214"/>
                </a:cubicBezTo>
                <a:cubicBezTo>
                  <a:pt x="17512" y="21013"/>
                  <a:pt x="17321" y="18579"/>
                  <a:pt x="16599" y="15808"/>
                </a:cubicBezTo>
                <a:cubicBezTo>
                  <a:pt x="15878" y="13037"/>
                  <a:pt x="15823" y="10715"/>
                  <a:pt x="16486" y="10648"/>
                </a:cubicBezTo>
                <a:cubicBezTo>
                  <a:pt x="18223" y="10473"/>
                  <a:pt x="17974" y="9305"/>
                  <a:pt x="16159" y="9122"/>
                </a:cubicBezTo>
                <a:cubicBezTo>
                  <a:pt x="15315" y="9037"/>
                  <a:pt x="15041" y="8786"/>
                  <a:pt x="15563" y="8563"/>
                </a:cubicBezTo>
                <a:cubicBezTo>
                  <a:pt x="16085" y="8341"/>
                  <a:pt x="15077" y="7840"/>
                  <a:pt x="13321" y="7452"/>
                </a:cubicBezTo>
                <a:cubicBezTo>
                  <a:pt x="8789" y="6450"/>
                  <a:pt x="7342" y="2873"/>
                  <a:pt x="11235" y="2297"/>
                </a:cubicBezTo>
                <a:cubicBezTo>
                  <a:pt x="12717" y="2078"/>
                  <a:pt x="15505" y="1898"/>
                  <a:pt x="17422" y="1898"/>
                </a:cubicBezTo>
                <a:cubicBezTo>
                  <a:pt x="20226" y="1898"/>
                  <a:pt x="20899" y="1744"/>
                  <a:pt x="20899" y="1111"/>
                </a:cubicBezTo>
                <a:cubicBezTo>
                  <a:pt x="20899" y="537"/>
                  <a:pt x="20137" y="321"/>
                  <a:pt x="18089" y="319"/>
                </a:cubicBezTo>
                <a:cubicBezTo>
                  <a:pt x="16544" y="318"/>
                  <a:pt x="12647" y="247"/>
                  <a:pt x="9419" y="160"/>
                </a:cubicBezTo>
                <a:lnTo>
                  <a:pt x="3544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3" name="화살표">
            <a:extLst>
              <a:ext uri="{FF2B5EF4-FFF2-40B4-BE49-F238E27FC236}">
                <a16:creationId xmlns:a16="http://schemas.microsoft.com/office/drawing/2014/main" id="{D134A8CF-2FC7-4508-8B25-F0A17DB7A4C8}"/>
              </a:ext>
            </a:extLst>
          </p:cNvPr>
          <p:cNvSpPr/>
          <p:nvPr/>
        </p:nvSpPr>
        <p:spPr>
          <a:xfrm>
            <a:off x="5336508" y="3257337"/>
            <a:ext cx="799747" cy="926677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7FDAC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스크린샷 2018-07-13 오전 1.07.53.png" descr="스크린샷 2018-07-13 오전 1.07.53.png">
            <a:extLst>
              <a:ext uri="{FF2B5EF4-FFF2-40B4-BE49-F238E27FC236}">
                <a16:creationId xmlns:a16="http://schemas.microsoft.com/office/drawing/2014/main" id="{F8612E58-C366-40E4-8E91-2B9E3A8B9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46305" y="1839135"/>
            <a:ext cx="2243081" cy="3887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Frame-4.png" descr="Frame-4.png">
            <a:extLst>
              <a:ext uri="{FF2B5EF4-FFF2-40B4-BE49-F238E27FC236}">
                <a16:creationId xmlns:a16="http://schemas.microsoft.com/office/drawing/2014/main" id="{E910E286-582A-49B9-8170-4F7E5BA2C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04242" y="2757072"/>
            <a:ext cx="1927205" cy="1927205"/>
          </a:xfrm>
          <a:prstGeom prst="rect">
            <a:avLst/>
          </a:prstGeom>
          <a:ln w="25400">
            <a:miter lim="400000"/>
          </a:ln>
          <a:effectLst>
            <a:outerShdw blurRad="355600" dist="112195" dir="5400000" rotWithShape="0">
              <a:srgbClr val="000000">
                <a:alpha val="51971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211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개발 내용 및 구현 내용 소개</a:t>
            </a:r>
            <a:endParaRPr sz="4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35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171435" y="341922"/>
            <a:ext cx="3849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진행 상황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228DDE-DC4F-4B07-A283-307E22D3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04" y="1450009"/>
            <a:ext cx="7040791" cy="506606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4E3BA24-CC02-495A-8865-078630918373}"/>
              </a:ext>
            </a:extLst>
          </p:cNvPr>
          <p:cNvSpPr/>
          <p:nvPr/>
        </p:nvSpPr>
        <p:spPr>
          <a:xfrm>
            <a:off x="9072730" y="2105025"/>
            <a:ext cx="342900" cy="3997330"/>
          </a:xfrm>
          <a:prstGeom prst="rect">
            <a:avLst/>
          </a:prstGeom>
          <a:solidFill>
            <a:schemeClr val="accent2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7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433265" y="341922"/>
            <a:ext cx="5325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</a:t>
            </a:r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전동칫솔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4762894" y="1172919"/>
            <a:ext cx="6952891" cy="4929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전원이 연결되면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스위치를 통해 원하는 치아의 각도를 인식한다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페어링을 완료하면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어플리케이션의 모니터링 페이지에서 실시간으로 확인 가능하다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SzPct val="50000"/>
            </a:pPr>
            <a:endParaRPr lang="en-US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 각도의 기억을 통해 해당 치아를 표시해주며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가속도 단 하나의 센서를 통해 구현되었다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08F9094D-898B-4142-9AA8-B70ED27F68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7821" y="1962405"/>
            <a:ext cx="390145" cy="40843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46FDD669-BC7D-4A3D-918E-33ECFADAA7B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7821" y="3488807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E830A15F-CBC2-4295-9719-15786311958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67821" y="5095159"/>
            <a:ext cx="390145" cy="40843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FAE8634-461D-493B-9929-DE4F4641348D}"/>
              </a:ext>
            </a:extLst>
          </p:cNvPr>
          <p:cNvSpPr/>
          <p:nvPr/>
        </p:nvSpPr>
        <p:spPr>
          <a:xfrm>
            <a:off x="1008930" y="1497472"/>
            <a:ext cx="2950235" cy="4772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전동칫솔 사진</a:t>
            </a:r>
          </a:p>
        </p:txBody>
      </p:sp>
    </p:spTree>
    <p:extLst>
      <p:ext uri="{BB962C8B-B14F-4D97-AF65-F5344CB8AC3E}">
        <p14:creationId xmlns:p14="http://schemas.microsoft.com/office/powerpoint/2010/main" val="356314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633</Words>
  <Application>Microsoft Office PowerPoint</Application>
  <PresentationFormat>와이드스크린</PresentationFormat>
  <Paragraphs>166</Paragraphs>
  <Slides>27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NanumSquareB</vt:lpstr>
      <vt:lpstr>나눔스퀘어 ExtraBold</vt:lpstr>
      <vt:lpstr>맑은 고딕</vt:lpstr>
      <vt:lpstr>나눔스퀘어</vt:lpstr>
      <vt:lpstr>HY견고딕</vt:lpstr>
      <vt:lpstr>Arial</vt:lpstr>
      <vt:lpstr>Office 테마</vt:lpstr>
      <vt:lpstr>스마트 전동칫솔 및  모니터링 애플리케이션</vt:lpstr>
      <vt:lpstr>PowerPoint 프레젠테이션</vt:lpstr>
      <vt:lpstr>프로젝트 정의 및 개발 배경과 목표</vt:lpstr>
      <vt:lpstr>PowerPoint 프레젠테이션</vt:lpstr>
      <vt:lpstr>PowerPoint 프레젠테이션</vt:lpstr>
      <vt:lpstr>PowerPoint 프레젠테이션</vt:lpstr>
      <vt:lpstr>프로젝트 개발 내용 및 구현 내용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최종 데모</vt:lpstr>
      <vt:lpstr>PowerPoint 프레젠테이션</vt:lpstr>
      <vt:lpstr>PowerPoint 프레젠테이션</vt:lpstr>
      <vt:lpstr>추후 개발 계획 및 후기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남유선</dc:creator>
  <cp:lastModifiedBy>id01096883446@gmail.com</cp:lastModifiedBy>
  <cp:revision>173</cp:revision>
  <dcterms:created xsi:type="dcterms:W3CDTF">2018-10-14T13:17:29Z</dcterms:created>
  <dcterms:modified xsi:type="dcterms:W3CDTF">2018-11-30T15:45:33Z</dcterms:modified>
</cp:coreProperties>
</file>