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58" r:id="rId6"/>
    <p:sldId id="262" r:id="rId7"/>
    <p:sldId id="267" r:id="rId8"/>
    <p:sldId id="280" r:id="rId9"/>
    <p:sldId id="268" r:id="rId10"/>
    <p:sldId id="271" r:id="rId11"/>
    <p:sldId id="274" r:id="rId12"/>
    <p:sldId id="270" r:id="rId13"/>
    <p:sldId id="276" r:id="rId14"/>
    <p:sldId id="278" r:id="rId15"/>
    <p:sldId id="279" r:id="rId16"/>
    <p:sldId id="273" r:id="rId17"/>
    <p:sldId id="272" r:id="rId18"/>
    <p:sldId id="275" r:id="rId19"/>
    <p:sldId id="266" r:id="rId20"/>
    <p:sldId id="26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6E2"/>
    <a:srgbClr val="6BC7BF"/>
    <a:srgbClr val="A1DBD5"/>
    <a:srgbClr val="B7E3DF"/>
    <a:srgbClr val="5CDABC"/>
    <a:srgbClr val="A7EBDB"/>
    <a:srgbClr val="C7F2E8"/>
    <a:srgbClr val="E3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유선" userId="c5c0474d-318a-4504-b270-99912c9aca2f" providerId="ADAL" clId="{270AF331-3FF4-4780-B370-8973FEB302D9}"/>
    <pc:docChg chg="custSel addSld delSld modSld">
      <pc:chgData name="남유선" userId="c5c0474d-318a-4504-b270-99912c9aca2f" providerId="ADAL" clId="{270AF331-3FF4-4780-B370-8973FEB302D9}" dt="2018-10-14T14:08:53.629" v="53" actId="255"/>
      <pc:docMkLst>
        <pc:docMk/>
      </pc:docMkLst>
      <pc:sldChg chg="modSp">
        <pc:chgData name="남유선" userId="c5c0474d-318a-4504-b270-99912c9aca2f" providerId="ADAL" clId="{270AF331-3FF4-4780-B370-8973FEB302D9}" dt="2018-10-14T14:08:10.590" v="48" actId="404"/>
        <pc:sldMkLst>
          <pc:docMk/>
          <pc:sldMk cId="3441584156" sldId="258"/>
        </pc:sldMkLst>
        <pc:spChg chg="mod">
          <ac:chgData name="남유선" userId="c5c0474d-318a-4504-b270-99912c9aca2f" providerId="ADAL" clId="{270AF331-3FF4-4780-B370-8973FEB302D9}" dt="2018-10-14T14:08:10.590" v="48" actId="404"/>
          <ac:spMkLst>
            <pc:docMk/>
            <pc:sldMk cId="3441584156" sldId="258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24.795" v="49" actId="404"/>
        <pc:sldMkLst>
          <pc:docMk/>
          <pc:sldMk cId="2994547143" sldId="267"/>
        </pc:sldMkLst>
        <pc:spChg chg="mod">
          <ac:chgData name="남유선" userId="c5c0474d-318a-4504-b270-99912c9aca2f" providerId="ADAL" clId="{270AF331-3FF4-4780-B370-8973FEB302D9}" dt="2018-10-14T14:08:24.795" v="49" actId="404"/>
          <ac:spMkLst>
            <pc:docMk/>
            <pc:sldMk cId="2994547143" sldId="267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34.415" v="50" actId="404"/>
        <pc:sldMkLst>
          <pc:docMk/>
          <pc:sldMk cId="2675355090" sldId="268"/>
        </pc:sldMkLst>
        <pc:spChg chg="mod">
          <ac:chgData name="남유선" userId="c5c0474d-318a-4504-b270-99912c9aca2f" providerId="ADAL" clId="{270AF331-3FF4-4780-B370-8973FEB302D9}" dt="2018-10-14T14:08:34.415" v="50" actId="404"/>
          <ac:spMkLst>
            <pc:docMk/>
            <pc:sldMk cId="2675355090" sldId="268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44.078" v="51" actId="255"/>
        <pc:sldMkLst>
          <pc:docMk/>
          <pc:sldMk cId="1892764980" sldId="270"/>
        </pc:sldMkLst>
        <pc:spChg chg="mod">
          <ac:chgData name="남유선" userId="c5c0474d-318a-4504-b270-99912c9aca2f" providerId="ADAL" clId="{270AF331-3FF4-4780-B370-8973FEB302D9}" dt="2018-10-14T14:08:44.078" v="51" actId="255"/>
          <ac:spMkLst>
            <pc:docMk/>
            <pc:sldMk cId="1892764980" sldId="270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48.455" v="52" actId="403"/>
        <pc:sldMkLst>
          <pc:docMk/>
          <pc:sldMk cId="136933586" sldId="271"/>
        </pc:sldMkLst>
        <pc:spChg chg="mod">
          <ac:chgData name="남유선" userId="c5c0474d-318a-4504-b270-99912c9aca2f" providerId="ADAL" clId="{270AF331-3FF4-4780-B370-8973FEB302D9}" dt="2018-10-14T14:08:48.455" v="52" actId="403"/>
          <ac:spMkLst>
            <pc:docMk/>
            <pc:sldMk cId="136933586" sldId="271"/>
            <ac:spMk id="7" creationId="{7BCC61F2-9241-4C7E-891D-B602AF36CE71}"/>
          </ac:spMkLst>
        </pc:spChg>
      </pc:sldChg>
      <pc:sldChg chg="modSp">
        <pc:chgData name="남유선" userId="c5c0474d-318a-4504-b270-99912c9aca2f" providerId="ADAL" clId="{270AF331-3FF4-4780-B370-8973FEB302D9}" dt="2018-10-14T14:08:53.629" v="53" actId="255"/>
        <pc:sldMkLst>
          <pc:docMk/>
          <pc:sldMk cId="1301525999" sldId="272"/>
        </pc:sldMkLst>
        <pc:spChg chg="mod">
          <ac:chgData name="남유선" userId="c5c0474d-318a-4504-b270-99912c9aca2f" providerId="ADAL" clId="{270AF331-3FF4-4780-B370-8973FEB302D9}" dt="2018-10-14T14:08:53.629" v="53" actId="255"/>
          <ac:spMkLst>
            <pc:docMk/>
            <pc:sldMk cId="1301525999" sldId="272"/>
            <ac:spMk id="7" creationId="{7BCC61F2-9241-4C7E-891D-B602AF36CE71}"/>
          </ac:spMkLst>
        </pc:spChg>
      </pc:sldChg>
      <pc:sldChg chg="addSp delSp modSp add">
        <pc:chgData name="남유선" userId="c5c0474d-318a-4504-b270-99912c9aca2f" providerId="ADAL" clId="{270AF331-3FF4-4780-B370-8973FEB302D9}" dt="2018-10-14T14:07:14.573" v="43" actId="1076"/>
        <pc:sldMkLst>
          <pc:docMk/>
          <pc:sldMk cId="2483088530" sldId="276"/>
        </pc:sldMkLst>
        <pc:spChg chg="mod">
          <ac:chgData name="남유선" userId="c5c0474d-318a-4504-b270-99912c9aca2f" providerId="ADAL" clId="{270AF331-3FF4-4780-B370-8973FEB302D9}" dt="2018-10-14T14:05:30.324" v="27" actId="1076"/>
          <ac:spMkLst>
            <pc:docMk/>
            <pc:sldMk cId="2483088530" sldId="276"/>
            <ac:spMk id="6" creationId="{42A6955F-C97B-4E5D-AA79-0644E3710CD5}"/>
          </ac:spMkLst>
        </pc:spChg>
        <pc:spChg chg="del">
          <ac:chgData name="남유선" userId="c5c0474d-318a-4504-b270-99912c9aca2f" providerId="ADAL" clId="{270AF331-3FF4-4780-B370-8973FEB302D9}" dt="2018-10-14T14:05:32.183" v="28" actId="478"/>
          <ac:spMkLst>
            <pc:docMk/>
            <pc:sldMk cId="2483088530" sldId="276"/>
            <ac:spMk id="16" creationId="{41E72F1B-F8D1-4DAB-828A-0B72251BC4D4}"/>
          </ac:spMkLst>
        </pc:spChg>
        <pc:picChg chg="mod">
          <ac:chgData name="남유선" userId="c5c0474d-318a-4504-b270-99912c9aca2f" providerId="ADAL" clId="{270AF331-3FF4-4780-B370-8973FEB302D9}" dt="2018-10-14T14:07:14.573" v="43" actId="1076"/>
          <ac:picMkLst>
            <pc:docMk/>
            <pc:sldMk cId="2483088530" sldId="276"/>
            <ac:picMk id="4" creationId="{2F00640A-04D8-44EE-AEB5-B96AB20BCD44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7" creationId="{5EAD0F2A-623E-4A84-8EBD-DA6239BF43FB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8" creationId="{AC379651-616F-4B10-B21F-B81192234033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9" creationId="{B620E3A1-D276-4ACE-A8F7-68DA1A6CC130}"/>
          </ac:picMkLst>
        </pc:picChg>
        <pc:picChg chg="add mod">
          <ac:chgData name="남유선" userId="c5c0474d-318a-4504-b270-99912c9aca2f" providerId="ADAL" clId="{270AF331-3FF4-4780-B370-8973FEB302D9}" dt="2018-10-14T14:07:10.042" v="42" actId="1076"/>
          <ac:picMkLst>
            <pc:docMk/>
            <pc:sldMk cId="2483088530" sldId="276"/>
            <ac:picMk id="10" creationId="{5D842F70-9C7E-4539-A984-E18A33E414B3}"/>
          </ac:picMkLst>
        </pc:picChg>
      </pc:sldChg>
      <pc:sldChg chg="add del">
        <pc:chgData name="남유선" userId="c5c0474d-318a-4504-b270-99912c9aca2f" providerId="ADAL" clId="{270AF331-3FF4-4780-B370-8973FEB302D9}" dt="2018-10-14T14:07:23.956" v="45" actId="2696"/>
        <pc:sldMkLst>
          <pc:docMk/>
          <pc:sldMk cId="3599823673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2B2C3-EF9F-4F8E-BAB2-A058C2140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5C9015-9163-4371-A632-46199E5F1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FEC9C-64C0-40B4-B74D-73774409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C83DC-4C63-42DB-80A6-D6F30EAE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94813-42EC-4291-9222-F4B631BE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0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949E3-8E31-411E-8334-26BFE2DC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E952F8-A78B-4C55-8B82-85732B8DD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11AAA-5D65-4C3D-8D79-95E2D6C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BBFD5-BF10-4974-BF2F-B30326D2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A373E-95C7-4FBC-949C-C046641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14A94BA-74E9-4C3A-8B9B-82FB0139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A28BB9-9762-4580-B700-DACD84C7F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D17B1-9424-420B-A176-51A6D315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2C6F2-29BF-49BA-B2FC-AB746F8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BB0F28-E468-4981-984E-57874111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00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C6C74-292C-4E9A-9292-0F39FFCD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2C6C1-2924-4A38-8AE2-33635B146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48B39-54F1-4406-BBD6-72185B85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5DA14-7BF9-4191-B7D7-88A146B4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9F7E2-0CDA-4A69-8BA7-22059967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B2D-5A42-40BD-927D-D448CEC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1F5797-6731-463B-9C17-8ACBFCC0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5B02-9984-4A95-9452-98D44B15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225D17-1C8E-4052-9ADC-719AB6F53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FE839C-0DF9-49F5-8884-77E4B6D2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645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3DB9-D9F8-4E31-B25F-ED024816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624891-4E1B-4635-924A-0026BAA94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BE7EAC-2B8A-4362-AD03-34567013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8FD490-1777-4B8F-8F02-45D412B1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E182A0-FD0C-4FE7-B218-AEA1A0E7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49C5C4-1896-46E1-AC2A-585FEE40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0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BD4D-844C-4C74-A67A-DDEA3C95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C57A4-7459-46BD-A4ED-1BD4FC731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0D0708-3EF0-4216-84E4-A066BE327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B063D3-4502-4D05-BBA2-7B7BA5D1B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65BE17-89F8-4967-9EEB-036901EA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0B3745-79B9-41B9-943A-E132AC21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70E21B-ADCC-48A1-AEA6-3204E76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A28BF2-F827-4D74-AB72-A21AFE1F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4B0E5-7C73-4C9A-BB43-67597FFF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CD6E8C-AD9B-497E-ACBD-402B14A1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6F192-2E6A-4B10-BEFB-5D0E53E7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322D7A-FD08-422B-BE87-1DDCBD4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FED510-7610-4BEA-B7C4-461A7035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8E48F99-5667-4AAF-A06F-0F210346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6317E-2634-4B8E-BF31-D1AD6D42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09629-1170-4648-9FB6-13B7CE94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540657-EE57-4BE3-8661-C1D89BC7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3357B2-08BA-4143-A44B-A01607295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1BCB0B-FF05-4783-B27A-82DDDDB7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40E2F-2683-4142-BC4D-60D38C5C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FCCFB-EC5B-4DA5-8CA1-629823A7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C171E-191B-4858-BDB8-8288AD0B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A3F20-CAA5-4D16-B68A-A6BBF7B5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826DA0-A5D7-405C-96D1-09AE257F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B9198-179E-4086-A6F0-67411CFAE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56016-99CC-4E61-BF68-A960181D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8770E0-E392-459F-8F33-970AB62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81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F27C9-34F0-4397-A494-2A43DB75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F0A62-2B6B-4B1F-B297-DE336DB20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DFAC9-84EF-439B-9D0E-E5579CFEA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29790-0DC6-47CC-9942-83498BADFBAF}" type="datetimeFigureOut">
              <a:rPr lang="ko-KR" altLang="en-US" smtClean="0"/>
              <a:t>2018-10-15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B5AE7-8C80-4F7E-A8B0-6B03AE94D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7610B-6486-429F-B246-40B31699C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2715C-C34E-4228-8BAE-0B703C103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7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-1"/>
            <a:ext cx="12192000" cy="2353121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76825" y="418260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2369621" y="2779594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666458" y="1522124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sym typeface="NanumSquareR"/>
              </a:rPr>
              <a:t>7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193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3D </a:t>
            </a:r>
            <a:r>
              <a:rPr lang="ko-KR" altLang="en-US" sz="4800" dirty="0"/>
              <a:t>모델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93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995378" y="341922"/>
            <a:ext cx="2201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3D </a:t>
            </a:r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모델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모데에에에엘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287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4800" dirty="0"/>
              <a:t>안드로이드 개발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76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3" y="341922"/>
            <a:ext cx="3403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전체 페이지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EAD0F2A-623E-4A84-8EBD-DA6239BF4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6" y="1828187"/>
            <a:ext cx="2039164" cy="4191614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620E3A1-D276-4ACE-A8F7-68DA1A6CC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00" y="1827874"/>
            <a:ext cx="2039298" cy="419189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BDBDE16-DD12-40BC-9779-48CE1699F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7519" y="1827909"/>
            <a:ext cx="2039164" cy="41918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94619F4-B8DF-4E14-AAD0-52ACEDF76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7217" y="1827874"/>
            <a:ext cx="2039162" cy="419161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308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6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치아 모델 삽입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수진이가 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3d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삽입해써여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~~~</a:t>
            </a:r>
          </a:p>
        </p:txBody>
      </p:sp>
    </p:spTree>
    <p:extLst>
      <p:ext uri="{BB962C8B-B14F-4D97-AF65-F5344CB8AC3E}">
        <p14:creationId xmlns:p14="http://schemas.microsoft.com/office/powerpoint/2010/main" val="310910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F3E26D-C8FC-4942-BE9E-80E4F260D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518" y="1919529"/>
            <a:ext cx="2039162" cy="4191612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213117" y="341922"/>
            <a:ext cx="3765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습관 분석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5514200" y="1954733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상단에는 해당 주의 양치 점수를 출력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4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하단에는 일별 양치기록 출력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11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558562" y="341922"/>
            <a:ext cx="3074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캘린더 기능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5514200" y="1954733"/>
            <a:ext cx="4940281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요기는 주현이가 했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,,, 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잘 </a:t>
            </a: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몰라ㅠㅅㅠ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733393-AA94-4C0C-960D-0E34CCA5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19" y="1919529"/>
            <a:ext cx="2039164" cy="4191857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105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altLang="ko-KR" sz="4800" dirty="0"/>
              <a:t>Arduino</a:t>
            </a:r>
            <a:endParaRPr sz="4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1525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94743" y="341922"/>
            <a:ext cx="240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Arduino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센서로는 각도만 알 수 있고 가속도 센서와 같이 사용하는 것을 추천함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센서가 정밀하지 않고 노이즈가 많아 오차인지 움직인 지 판단하기 어려움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219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3AD73-8718-4A35-ADA0-49B8C0DF81DC}"/>
              </a:ext>
            </a:extLst>
          </p:cNvPr>
          <p:cNvSpPr txBox="1"/>
          <p:nvPr/>
        </p:nvSpPr>
        <p:spPr>
          <a:xfrm>
            <a:off x="4368604" y="2644170"/>
            <a:ext cx="345479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en-US" altLang="ko-KR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r>
              <a:rPr lang="en-US" altLang="ko-KR" sz="4800" spc="300" dirty="0">
                <a:ln w="104775" cmpd="tri">
                  <a:noFill/>
                </a:ln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Q&amp;A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B3427D02-D294-49E9-93F0-1FD4CC25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18697" y="2180870"/>
            <a:ext cx="2496260" cy="249626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675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84ACECF-777C-4404-9EC0-41A50C6A3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7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97514F-F71C-4DB1-8D9B-38F8E521AD18}"/>
              </a:ext>
            </a:extLst>
          </p:cNvPr>
          <p:cNvSpPr/>
          <p:nvPr/>
        </p:nvSpPr>
        <p:spPr>
          <a:xfrm>
            <a:off x="0" y="0"/>
            <a:ext cx="12192000" cy="4523104"/>
          </a:xfrm>
          <a:prstGeom prst="rect">
            <a:avLst/>
          </a:prstGeom>
          <a:solidFill>
            <a:srgbClr val="C0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Frame-4.png" descr="Frame-4.png">
            <a:extLst>
              <a:ext uri="{FF2B5EF4-FFF2-40B4-BE49-F238E27FC236}">
                <a16:creationId xmlns:a16="http://schemas.microsoft.com/office/drawing/2014/main" id="{4A8348FC-35D8-4147-BE83-67704EB4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041" y="1333945"/>
            <a:ext cx="2038350" cy="2038350"/>
          </a:xfrm>
          <a:prstGeom prst="rect">
            <a:avLst/>
          </a:prstGeom>
          <a:ln w="25400">
            <a:miter lim="400000"/>
          </a:ln>
          <a:effectLst>
            <a:outerShdw blurRad="355600" dist="1778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6" name="스마트 전동칫솔 및…">
            <a:extLst>
              <a:ext uri="{FF2B5EF4-FFF2-40B4-BE49-F238E27FC236}">
                <a16:creationId xmlns:a16="http://schemas.microsoft.com/office/drawing/2014/main" id="{BA529445-B495-4A7E-980A-096DE0B7D321}"/>
              </a:ext>
            </a:extLst>
          </p:cNvPr>
          <p:cNvSpPr txBox="1">
            <a:spLocks/>
          </p:cNvSpPr>
          <p:nvPr/>
        </p:nvSpPr>
        <p:spPr>
          <a:xfrm>
            <a:off x="3554431" y="1432640"/>
            <a:ext cx="7452758" cy="18409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스마트 전동칫솔 및 </a:t>
            </a:r>
          </a:p>
          <a:p>
            <a:pPr>
              <a:lnSpc>
                <a:spcPct val="150000"/>
              </a:lnSpc>
              <a:defRPr b="1">
                <a:latin typeface="NanumSquareB"/>
                <a:ea typeface="NanumSquareB"/>
                <a:cs typeface="NanumSquareB"/>
                <a:sym typeface="NanumSquareB"/>
              </a:defRPr>
            </a:pPr>
            <a:r>
              <a:rPr lang="ko-KR" altLang="en-US" sz="4800" b="1" dirty="0">
                <a:latin typeface="나눔스퀘어" panose="020B0600000101010101" pitchFamily="50" charset="-127"/>
                <a:ea typeface="나눔스퀘어" panose="020B0600000101010101" pitchFamily="50" charset="-127"/>
                <a:cs typeface="NanumSquareB"/>
                <a:sym typeface="NanumSquareB"/>
              </a:rPr>
              <a:t>모니터링 애플리케이션</a:t>
            </a:r>
          </a:p>
        </p:txBody>
      </p:sp>
      <p:sp>
        <p:nvSpPr>
          <p:cNvPr id="7" name="캡스톤디자인(1)…">
            <a:extLst>
              <a:ext uri="{FF2B5EF4-FFF2-40B4-BE49-F238E27FC236}">
                <a16:creationId xmlns:a16="http://schemas.microsoft.com/office/drawing/2014/main" id="{A3DA2D30-1D50-4ED1-B01B-EBCCC214B5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24400" y="5043090"/>
            <a:ext cx="2743200" cy="199008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아치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20160342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김수진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20163228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남유선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defTabSz="451842">
              <a:defRPr sz="3575">
                <a:latin typeface="+mj-lt"/>
                <a:ea typeface="+mj-ea"/>
                <a:cs typeface="+mj-cs"/>
                <a:sym typeface="NanumSquareR"/>
              </a:defRPr>
            </a:pPr>
            <a:r>
              <a:rPr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20163704 </a:t>
            </a:r>
            <a:r>
              <a:rPr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박주현</a:t>
            </a:r>
            <a:endParaRPr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1F2CF-D231-4FBB-B476-D9185FB4C66B}"/>
              </a:ext>
            </a:extLst>
          </p:cNvPr>
          <p:cNvSpPr txBox="1"/>
          <p:nvPr/>
        </p:nvSpPr>
        <p:spPr>
          <a:xfrm>
            <a:off x="9056858" y="3692107"/>
            <a:ext cx="222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ko-KR" altLang="en-US" sz="16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캡스톤디자인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(1)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  <a:sym typeface="NanumSquareR"/>
            </a:endParaRPr>
          </a:p>
          <a:p>
            <a:pPr algn="r" defTabSz="451842">
              <a:defRPr sz="4950">
                <a:latin typeface="+mj-lt"/>
                <a:ea typeface="+mj-ea"/>
                <a:cs typeface="+mj-cs"/>
                <a:sym typeface="NanumSquareR"/>
              </a:defRPr>
            </a:pPr>
            <a:r>
              <a:rPr lang="en-US" altLang="ko-KR" sz="1600" dirty="0">
                <a:sym typeface="NanumSquareR"/>
              </a:rPr>
              <a:t>7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  <a:sym typeface="NanumSquareR"/>
              </a:rPr>
              <a:t>주차</a:t>
            </a:r>
          </a:p>
          <a:p>
            <a:pPr algn="r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8800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C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E7AECD1-94F9-4513-B89B-3E9C597A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4EC9FAD-F4C7-427B-9FA9-F52D35FE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5640" y="1463412"/>
            <a:ext cx="6515100" cy="1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A80FE-0C8F-40B3-AC4D-1DA282109BB9}"/>
              </a:ext>
            </a:extLst>
          </p:cNvPr>
          <p:cNvSpPr txBox="1"/>
          <p:nvPr/>
        </p:nvSpPr>
        <p:spPr>
          <a:xfrm>
            <a:off x="2711625" y="692696"/>
            <a:ext cx="40799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>
                <a:solidFill>
                  <a:srgbClr val="6BC7B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CONTENTS</a:t>
            </a:r>
            <a:endParaRPr lang="ko-KR" altLang="en-US" sz="5000" dirty="0">
              <a:solidFill>
                <a:srgbClr val="6BC7B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EEE79C-C3A5-4AC6-87F8-4B366BCFDC79}"/>
              </a:ext>
            </a:extLst>
          </p:cNvPr>
          <p:cNvSpPr/>
          <p:nvPr/>
        </p:nvSpPr>
        <p:spPr>
          <a:xfrm>
            <a:off x="5052392" y="2116834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피드백 내용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</a:rPr>
              <a:t>구현 방법에 대한 설명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</a:endParaRPr>
          </a:p>
          <a:p>
            <a:r>
              <a:rPr lang="ko-KR" altLang="en-US" sz="2400" b="1" spc="-50" dirty="0">
                <a:solidFill>
                  <a:srgbClr val="444444"/>
                </a:solidFill>
                <a:latin typeface="Arial Narrow" pitchFamily="34" charset="0"/>
                <a:ea typeface="나눔고딕" pitchFamily="50" charset="-127"/>
                <a:cs typeface="Verdana" pitchFamily="34" charset="0"/>
              </a:rPr>
              <a:t>프로젝트 진행 상황</a:t>
            </a:r>
            <a:endParaRPr lang="en-US" altLang="ko-KR" sz="2400" b="1" spc="-50" dirty="0">
              <a:solidFill>
                <a:srgbClr val="444444"/>
              </a:solidFill>
              <a:latin typeface="Arial Narrow" pitchFamily="34" charset="0"/>
              <a:ea typeface="나눔고딕" pitchFamily="50" charset="-127"/>
              <a:cs typeface="Verdana" pitchFamily="34" charset="0"/>
            </a:endParaRPr>
          </a:p>
        </p:txBody>
      </p:sp>
      <p:pic>
        <p:nvPicPr>
          <p:cNvPr id="9" name="그림 8" descr="1.png">
            <a:extLst>
              <a:ext uri="{FF2B5EF4-FFF2-40B4-BE49-F238E27FC236}">
                <a16:creationId xmlns:a16="http://schemas.microsoft.com/office/drawing/2014/main" id="{FD878155-04AB-44E5-B361-4D133A7C71C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30251" y="2494682"/>
            <a:ext cx="390145" cy="408433"/>
          </a:xfrm>
          <a:prstGeom prst="rect">
            <a:avLst/>
          </a:prstGeom>
        </p:spPr>
      </p:pic>
      <p:pic>
        <p:nvPicPr>
          <p:cNvPr id="10" name="그림 9" descr="2.png">
            <a:extLst>
              <a:ext uri="{FF2B5EF4-FFF2-40B4-BE49-F238E27FC236}">
                <a16:creationId xmlns:a16="http://schemas.microsoft.com/office/drawing/2014/main" id="{C170F17B-B05E-4BE3-94B7-05FFB9026FD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25985" y="3593585"/>
            <a:ext cx="390145" cy="408433"/>
          </a:xfrm>
          <a:prstGeom prst="rect">
            <a:avLst/>
          </a:prstGeom>
        </p:spPr>
      </p:pic>
      <p:pic>
        <p:nvPicPr>
          <p:cNvPr id="11" name="그림 10" descr="3.png">
            <a:extLst>
              <a:ext uri="{FF2B5EF4-FFF2-40B4-BE49-F238E27FC236}">
                <a16:creationId xmlns:a16="http://schemas.microsoft.com/office/drawing/2014/main" id="{D91BC421-0DB6-4D3C-847B-51BA835B1166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25986" y="4691124"/>
            <a:ext cx="390145" cy="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8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배경.png">
            <a:extLst>
              <a:ext uri="{FF2B5EF4-FFF2-40B4-BE49-F238E27FC236}">
                <a16:creationId xmlns:a16="http://schemas.microsoft.com/office/drawing/2014/main" id="{B422636D-684B-4BC3-9170-E5C5FEE521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0" y="747864"/>
            <a:ext cx="2847975" cy="523220"/>
            <a:chOff x="4453825" y="528789"/>
            <a:chExt cx="2847975" cy="523220"/>
          </a:xfrm>
          <a:solidFill>
            <a:srgbClr val="6BC7BF"/>
          </a:solidFill>
        </p:grpSpPr>
        <p:sp>
          <p:nvSpPr>
            <p:cNvPr id="22" name="직사각형 21"/>
            <p:cNvSpPr/>
            <p:nvPr/>
          </p:nvSpPr>
          <p:spPr>
            <a:xfrm>
              <a:off x="4453825" y="528789"/>
              <a:ext cx="2847975" cy="5232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4458" y="528789"/>
              <a:ext cx="1946708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2800" spc="-15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64294" y="1951557"/>
            <a:ext cx="27045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피드백 내용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4293" y="3136612"/>
            <a:ext cx="4634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구현 방법에 대한 설명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4293" y="4327870"/>
            <a:ext cx="4079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:: </a:t>
            </a:r>
            <a:r>
              <a:rPr lang="ko-KR" altLang="en-US" sz="32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진행 상황</a:t>
            </a:r>
          </a:p>
        </p:txBody>
      </p: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피드백 내용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394250" y="341922"/>
            <a:ext cx="340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6BC7BF"/>
                </a:solidFill>
                <a:latin typeface="Arial Narrow" pitchFamily="34" charset="0"/>
                <a:ea typeface="나눔바른고딕" pitchFamily="50" charset="-127"/>
              </a:rPr>
              <a:t>피드백 내용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자이로</a:t>
            </a: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센서로는 각도만 알 수 있고 가속도 센서와 같이 사용하는 것을 추천함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SzPct val="50000"/>
              <a:buNone/>
            </a:pP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센서가 정밀하지 않고 노이즈가 많아 오차인지 움직인 지 판단하기 어려움</a:t>
            </a:r>
            <a:endParaRPr lang="en-US" altLang="ko-KR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0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구현 방법에 대한 설명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47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6955F-C97B-4E5D-AA79-0644E3710CD5}"/>
              </a:ext>
            </a:extLst>
          </p:cNvPr>
          <p:cNvSpPr txBox="1"/>
          <p:nvPr/>
        </p:nvSpPr>
        <p:spPr>
          <a:xfrm>
            <a:off x="4894743" y="341922"/>
            <a:ext cx="2402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6BC7BF"/>
                </a:solidFill>
                <a:latin typeface="나눔바른고딕" pitchFamily="50" charset="-127"/>
                <a:ea typeface="나눔바른고딕" pitchFamily="50" charset="-127"/>
              </a:rPr>
              <a:t>Arduino</a:t>
            </a:r>
            <a:endParaRPr lang="ko-KR" altLang="en-US" sz="4800" dirty="0">
              <a:solidFill>
                <a:srgbClr val="6BC7BF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80AC6B6-728E-4A64-9826-7F423A7BB79C}"/>
              </a:ext>
            </a:extLst>
          </p:cNvPr>
          <p:cNvCxnSpPr>
            <a:cxnSpLocks/>
          </p:cNvCxnSpPr>
          <p:nvPr/>
        </p:nvCxnSpPr>
        <p:spPr>
          <a:xfrm>
            <a:off x="1065903" y="1172919"/>
            <a:ext cx="10060193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다양한 스마트 헬스케어 제품 출시…">
            <a:extLst>
              <a:ext uri="{FF2B5EF4-FFF2-40B4-BE49-F238E27FC236}">
                <a16:creationId xmlns:a16="http://schemas.microsoft.com/office/drawing/2014/main" id="{41E72F1B-F8D1-4DAB-828A-0B72251BC4D4}"/>
              </a:ext>
            </a:extLst>
          </p:cNvPr>
          <p:cNvSpPr txBox="1">
            <a:spLocks/>
          </p:cNvSpPr>
          <p:nvPr/>
        </p:nvSpPr>
        <p:spPr>
          <a:xfrm>
            <a:off x="1897088" y="1954733"/>
            <a:ext cx="8397819" cy="412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??????????????</a:t>
            </a:r>
          </a:p>
          <a:p>
            <a:pPr marL="722312" indent="-722312">
              <a:lnSpc>
                <a:spcPct val="150000"/>
              </a:lnSpc>
              <a:buSzPct val="50000"/>
              <a:buFont typeface="Arial" panose="020B0604020202020204" pitchFamily="34" charset="0"/>
              <a:buBlip>
                <a:blip r:embed="rId3"/>
              </a:buBlip>
            </a:pPr>
            <a:r>
              <a:rPr lang="ko-KR" altLang="en-US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요기</a:t>
            </a:r>
            <a:r>
              <a:rPr lang="en-US" altLang="ko-KR" sz="3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???????</a:t>
            </a:r>
          </a:p>
        </p:txBody>
      </p:sp>
    </p:spTree>
    <p:extLst>
      <p:ext uri="{BB962C8B-B14F-4D97-AF65-F5344CB8AC3E}">
        <p14:creationId xmlns:p14="http://schemas.microsoft.com/office/powerpoint/2010/main" val="107819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배경.png">
            <a:extLst>
              <a:ext uri="{FF2B5EF4-FFF2-40B4-BE49-F238E27FC236}">
                <a16:creationId xmlns:a16="http://schemas.microsoft.com/office/drawing/2014/main" id="{2F00640A-04D8-44EE-AEB5-B96AB20BCD4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90D60BB-7AD3-47BD-B1F2-9CEAF32875A3}"/>
              </a:ext>
            </a:extLst>
          </p:cNvPr>
          <p:cNvCxnSpPr>
            <a:cxnSpLocks/>
          </p:cNvCxnSpPr>
          <p:nvPr/>
        </p:nvCxnSpPr>
        <p:spPr>
          <a:xfrm>
            <a:off x="1214482" y="4310010"/>
            <a:ext cx="9763036" cy="0"/>
          </a:xfrm>
          <a:prstGeom prst="line">
            <a:avLst/>
          </a:prstGeom>
          <a:ln w="12700">
            <a:solidFill>
              <a:srgbClr val="6BC7B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개발 배경">
            <a:extLst>
              <a:ext uri="{FF2B5EF4-FFF2-40B4-BE49-F238E27FC236}">
                <a16:creationId xmlns:a16="http://schemas.microsoft.com/office/drawing/2014/main" id="{7BCC61F2-9241-4C7E-891D-B602AF36C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627763"/>
            <a:ext cx="12191999" cy="360247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ko-KR" altLang="en-US" sz="6000" dirty="0"/>
              <a:t>프로젝트 진행 상황</a:t>
            </a:r>
            <a:endParaRPr sz="6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35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164</Words>
  <Application>Microsoft Office PowerPoint</Application>
  <PresentationFormat>와이드스크린</PresentationFormat>
  <Paragraphs>58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2" baseType="lpstr">
      <vt:lpstr>HY견고딕</vt:lpstr>
      <vt:lpstr>NanumSquareB</vt:lpstr>
      <vt:lpstr>NanumSquareR</vt:lpstr>
      <vt:lpstr>나눔고딕</vt:lpstr>
      <vt:lpstr>나눔바른고딕</vt:lpstr>
      <vt:lpstr>나눔스퀘어</vt:lpstr>
      <vt:lpstr>나눔스퀘어 ExtraBold</vt:lpstr>
      <vt:lpstr>맑은 고딕</vt:lpstr>
      <vt:lpstr>Arial</vt:lpstr>
      <vt:lpstr>Arial Narrow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피드백 내용</vt:lpstr>
      <vt:lpstr>PowerPoint 프레젠테이션</vt:lpstr>
      <vt:lpstr>구현 방법에 대한 설명</vt:lpstr>
      <vt:lpstr>PowerPoint 프레젠테이션</vt:lpstr>
      <vt:lpstr>프로젝트 진행 상황</vt:lpstr>
      <vt:lpstr>3D 모델</vt:lpstr>
      <vt:lpstr>PowerPoint 프레젠테이션</vt:lpstr>
      <vt:lpstr>안드로이드 개발</vt:lpstr>
      <vt:lpstr>PowerPoint 프레젠테이션</vt:lpstr>
      <vt:lpstr>PowerPoint 프레젠테이션</vt:lpstr>
      <vt:lpstr>PowerPoint 프레젠테이션</vt:lpstr>
      <vt:lpstr>PowerPoint 프레젠테이션</vt:lpstr>
      <vt:lpstr>Arduino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9</cp:revision>
  <dcterms:created xsi:type="dcterms:W3CDTF">2018-10-14T13:17:29Z</dcterms:created>
  <dcterms:modified xsi:type="dcterms:W3CDTF">2018-10-15T11:40:24Z</dcterms:modified>
</cp:coreProperties>
</file>