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2" r:id="rId4"/>
    <p:sldId id="258" r:id="rId5"/>
    <p:sldId id="276" r:id="rId6"/>
    <p:sldId id="275" r:id="rId7"/>
    <p:sldId id="260" r:id="rId8"/>
    <p:sldId id="273" r:id="rId9"/>
    <p:sldId id="264" r:id="rId10"/>
    <p:sldId id="277" r:id="rId11"/>
    <p:sldId id="266" r:id="rId12"/>
    <p:sldId id="265" r:id="rId13"/>
    <p:sldId id="267" r:id="rId14"/>
    <p:sldId id="268" r:id="rId15"/>
    <p:sldId id="278" r:id="rId16"/>
    <p:sldId id="280" r:id="rId17"/>
    <p:sldId id="271" r:id="rId18"/>
  </p:sldIdLst>
  <p:sldSz cx="24384000" cy="13716000"/>
  <p:notesSz cx="6858000" cy="9144000"/>
  <p:embeddedFontLst>
    <p:embeddedFont>
      <p:font typeface="맑은 고딕" panose="020B0503020000020004" pitchFamily="50" charset="-127"/>
      <p:regular r:id="rId20"/>
      <p:bold r:id="rId21"/>
    </p:embeddedFont>
    <p:embeddedFont>
      <p:font typeface="나눔스퀘어" panose="020B0600000101010101" pitchFamily="50" charset="-127"/>
      <p:regular r:id="rId22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F2E8"/>
    <a:srgbClr val="93E5D7"/>
    <a:srgbClr val="BFEFE7"/>
    <a:srgbClr val="191919"/>
    <a:srgbClr val="000000"/>
    <a:srgbClr val="00A2FF"/>
    <a:srgbClr val="E2F6F2"/>
    <a:srgbClr val="67DA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593" autoAdjust="0"/>
  </p:normalViewPr>
  <p:slideViewPr>
    <p:cSldViewPr snapToGrid="0">
      <p:cViewPr varScale="1">
        <p:scale>
          <a:sx n="24" d="100"/>
          <a:sy n="24" d="100"/>
        </p:scale>
        <p:origin x="86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유선" userId="c5c0474d-318a-4504-b270-99912c9aca2f" providerId="ADAL" clId="{BA1A3491-B082-4EEC-A66C-E734D0834DE4}"/>
    <pc:docChg chg="undo custSel addSld delSld modSld">
      <pc:chgData name="남유선" userId="c5c0474d-318a-4504-b270-99912c9aca2f" providerId="ADAL" clId="{BA1A3491-B082-4EEC-A66C-E734D0834DE4}" dt="2018-10-01T17:25:42.311" v="836"/>
      <pc:docMkLst>
        <pc:docMk/>
      </pc:docMkLst>
      <pc:sldChg chg="modSp">
        <pc:chgData name="남유선" userId="c5c0474d-318a-4504-b270-99912c9aca2f" providerId="ADAL" clId="{BA1A3491-B082-4EEC-A66C-E734D0834DE4}" dt="2018-10-01T16:53:31.452" v="1" actId="27636"/>
        <pc:sldMkLst>
          <pc:docMk/>
          <pc:sldMk cId="0" sldId="256"/>
        </pc:sldMkLst>
        <pc:spChg chg="mod">
          <ac:chgData name="남유선" userId="c5c0474d-318a-4504-b270-99912c9aca2f" providerId="ADAL" clId="{BA1A3491-B082-4EEC-A66C-E734D0834DE4}" dt="2018-10-01T16:53:31.452" v="1" actId="27636"/>
          <ac:spMkLst>
            <pc:docMk/>
            <pc:sldMk cId="0" sldId="256"/>
            <ac:spMk id="120" creationId="{00000000-0000-0000-0000-000000000000}"/>
          </ac:spMkLst>
        </pc:spChg>
      </pc:sldChg>
      <pc:sldChg chg="modSp">
        <pc:chgData name="남유선" userId="c5c0474d-318a-4504-b270-99912c9aca2f" providerId="ADAL" clId="{BA1A3491-B082-4EEC-A66C-E734D0834DE4}" dt="2018-10-01T16:54:41.552" v="44" actId="20577"/>
        <pc:sldMkLst>
          <pc:docMk/>
          <pc:sldMk cId="0" sldId="257"/>
        </pc:sldMkLst>
        <pc:spChg chg="mod">
          <ac:chgData name="남유선" userId="c5c0474d-318a-4504-b270-99912c9aca2f" providerId="ADAL" clId="{BA1A3491-B082-4EEC-A66C-E734D0834DE4}" dt="2018-10-01T16:54:41.552" v="44" actId="20577"/>
          <ac:spMkLst>
            <pc:docMk/>
            <pc:sldMk cId="0" sldId="257"/>
            <ac:spMk id="125" creationId="{00000000-0000-0000-0000-000000000000}"/>
          </ac:spMkLst>
        </pc:spChg>
      </pc:sldChg>
      <pc:sldChg chg="addSp delSp modSp">
        <pc:chgData name="남유선" userId="c5c0474d-318a-4504-b270-99912c9aca2f" providerId="ADAL" clId="{BA1A3491-B082-4EEC-A66C-E734D0834DE4}" dt="2018-10-01T16:54:10.465" v="4" actId="1076"/>
        <pc:sldMkLst>
          <pc:docMk/>
          <pc:sldMk cId="0" sldId="258"/>
        </pc:sldMkLst>
        <pc:picChg chg="add mod">
          <ac:chgData name="남유선" userId="c5c0474d-318a-4504-b270-99912c9aca2f" providerId="ADAL" clId="{BA1A3491-B082-4EEC-A66C-E734D0834DE4}" dt="2018-10-01T16:54:10.465" v="4" actId="1076"/>
          <ac:picMkLst>
            <pc:docMk/>
            <pc:sldMk cId="0" sldId="258"/>
            <ac:picMk id="2" creationId="{919BC046-F6C2-45CF-B9AB-818E5C287E94}"/>
          </ac:picMkLst>
        </pc:picChg>
        <pc:picChg chg="del">
          <ac:chgData name="남유선" userId="c5c0474d-318a-4504-b270-99912c9aca2f" providerId="ADAL" clId="{BA1A3491-B082-4EEC-A66C-E734D0834DE4}" dt="2018-10-01T16:53:31.335" v="0" actId="478"/>
          <ac:picMkLst>
            <pc:docMk/>
            <pc:sldMk cId="0" sldId="258"/>
            <ac:picMk id="3" creationId="{198B8247-9BB5-4BCA-AD21-A3E992B34A9D}"/>
          </ac:picMkLst>
        </pc:picChg>
      </pc:sldChg>
      <pc:sldChg chg="modSp">
        <pc:chgData name="남유선" userId="c5c0474d-318a-4504-b270-99912c9aca2f" providerId="ADAL" clId="{BA1A3491-B082-4EEC-A66C-E734D0834DE4}" dt="2018-10-01T16:59:48.251" v="66" actId="692"/>
        <pc:sldMkLst>
          <pc:docMk/>
          <pc:sldMk cId="884125030" sldId="267"/>
        </pc:sldMkLst>
        <pc:picChg chg="mod">
          <ac:chgData name="남유선" userId="c5c0474d-318a-4504-b270-99912c9aca2f" providerId="ADAL" clId="{BA1A3491-B082-4EEC-A66C-E734D0834DE4}" dt="2018-10-01T16:59:48.251" v="66" actId="692"/>
          <ac:picMkLst>
            <pc:docMk/>
            <pc:sldMk cId="884125030" sldId="267"/>
            <ac:picMk id="5" creationId="{95A0FDE9-ADAB-4578-9149-54BB3AB27D05}"/>
          </ac:picMkLst>
        </pc:picChg>
      </pc:sldChg>
      <pc:sldChg chg="addSp delSp modSp">
        <pc:chgData name="남유선" userId="c5c0474d-318a-4504-b270-99912c9aca2f" providerId="ADAL" clId="{BA1A3491-B082-4EEC-A66C-E734D0834DE4}" dt="2018-10-01T16:56:48.960" v="52" actId="1076"/>
        <pc:sldMkLst>
          <pc:docMk/>
          <pc:sldMk cId="1304595439" sldId="268"/>
        </pc:sldMkLst>
        <pc:picChg chg="add mod">
          <ac:chgData name="남유선" userId="c5c0474d-318a-4504-b270-99912c9aca2f" providerId="ADAL" clId="{BA1A3491-B082-4EEC-A66C-E734D0834DE4}" dt="2018-10-01T16:56:48.960" v="52" actId="1076"/>
          <ac:picMkLst>
            <pc:docMk/>
            <pc:sldMk cId="1304595439" sldId="268"/>
            <ac:picMk id="2" creationId="{1E4CC984-F082-46A2-AE95-5A554303EAD8}"/>
          </ac:picMkLst>
        </pc:picChg>
        <pc:picChg chg="add del">
          <ac:chgData name="남유선" userId="c5c0474d-318a-4504-b270-99912c9aca2f" providerId="ADAL" clId="{BA1A3491-B082-4EEC-A66C-E734D0834DE4}" dt="2018-10-01T16:56:23.372" v="47" actId="478"/>
          <ac:picMkLst>
            <pc:docMk/>
            <pc:sldMk cId="1304595439" sldId="268"/>
            <ac:picMk id="40" creationId="{13C8F6EF-BF8A-4904-8F14-265E384AD053}"/>
          </ac:picMkLst>
        </pc:picChg>
      </pc:sldChg>
      <pc:sldChg chg="modSp">
        <pc:chgData name="남유선" userId="c5c0474d-318a-4504-b270-99912c9aca2f" providerId="ADAL" clId="{BA1A3491-B082-4EEC-A66C-E734D0834DE4}" dt="2018-10-01T16:54:34.746" v="28" actId="20577"/>
        <pc:sldMkLst>
          <pc:docMk/>
          <pc:sldMk cId="984893073" sldId="272"/>
        </pc:sldMkLst>
        <pc:spChg chg="mod">
          <ac:chgData name="남유선" userId="c5c0474d-318a-4504-b270-99912c9aca2f" providerId="ADAL" clId="{BA1A3491-B082-4EEC-A66C-E734D0834DE4}" dt="2018-10-01T16:54:34.746" v="28" actId="20577"/>
          <ac:spMkLst>
            <pc:docMk/>
            <pc:sldMk cId="984893073" sldId="272"/>
            <ac:spMk id="144" creationId="{00000000-0000-0000-0000-000000000000}"/>
          </ac:spMkLst>
        </pc:spChg>
      </pc:sldChg>
      <pc:sldChg chg="addSp delSp modSp">
        <pc:chgData name="남유선" userId="c5c0474d-318a-4504-b270-99912c9aca2f" providerId="ADAL" clId="{BA1A3491-B082-4EEC-A66C-E734D0834DE4}" dt="2018-10-01T16:59:13.945" v="65" actId="1076"/>
        <pc:sldMkLst>
          <pc:docMk/>
          <pc:sldMk cId="1866984775" sldId="273"/>
        </pc:sldMkLst>
        <pc:spChg chg="mod">
          <ac:chgData name="남유선" userId="c5c0474d-318a-4504-b270-99912c9aca2f" providerId="ADAL" clId="{BA1A3491-B082-4EEC-A66C-E734D0834DE4}" dt="2018-10-01T16:58:37.600" v="57" actId="1076"/>
          <ac:spMkLst>
            <pc:docMk/>
            <pc:sldMk cId="1866984775" sldId="273"/>
            <ac:spMk id="147" creationId="{00000000-0000-0000-0000-000000000000}"/>
          </ac:spMkLst>
        </pc:spChg>
        <pc:grpChg chg="add mod">
          <ac:chgData name="남유선" userId="c5c0474d-318a-4504-b270-99912c9aca2f" providerId="ADAL" clId="{BA1A3491-B082-4EEC-A66C-E734D0834DE4}" dt="2018-10-01T16:59:13.945" v="65" actId="1076"/>
          <ac:grpSpMkLst>
            <pc:docMk/>
            <pc:sldMk cId="1866984775" sldId="273"/>
            <ac:grpSpMk id="2" creationId="{7A0C7178-CB55-49A6-941F-9953C4690F59}"/>
          </ac:grpSpMkLst>
        </pc:grpChg>
        <pc:grpChg chg="mod">
          <ac:chgData name="남유선" userId="c5c0474d-318a-4504-b270-99912c9aca2f" providerId="ADAL" clId="{BA1A3491-B082-4EEC-A66C-E734D0834DE4}" dt="2018-10-01T16:59:10.422" v="64" actId="1076"/>
          <ac:grpSpMkLst>
            <pc:docMk/>
            <pc:sldMk cId="1866984775" sldId="273"/>
            <ac:grpSpMk id="11" creationId="{71AA4E7F-8E20-4CC3-8F58-99FAE0C930CD}"/>
          </ac:grpSpMkLst>
        </pc:grpChg>
        <pc:grpChg chg="add del mod">
          <ac:chgData name="남유선" userId="c5c0474d-318a-4504-b270-99912c9aca2f" providerId="ADAL" clId="{BA1A3491-B082-4EEC-A66C-E734D0834DE4}" dt="2018-10-01T16:58:42.474" v="59" actId="478"/>
          <ac:grpSpMkLst>
            <pc:docMk/>
            <pc:sldMk cId="1866984775" sldId="273"/>
            <ac:grpSpMk id="17" creationId="{4491537C-AEEC-408C-802F-0A969EA6A4B7}"/>
          </ac:grpSpMkLst>
        </pc:grpChg>
        <pc:picChg chg="mod">
          <ac:chgData name="남유선" userId="c5c0474d-318a-4504-b270-99912c9aca2f" providerId="ADAL" clId="{BA1A3491-B082-4EEC-A66C-E734D0834DE4}" dt="2018-10-01T16:58:56.619" v="62" actId="1076"/>
          <ac:picMkLst>
            <pc:docMk/>
            <pc:sldMk cId="1866984775" sldId="273"/>
            <ac:picMk id="10" creationId="{B45794AA-EC2E-45B3-B40F-60AF5105A6D5}"/>
          </ac:picMkLst>
        </pc:picChg>
        <pc:picChg chg="mod">
          <ac:chgData name="남유선" userId="c5c0474d-318a-4504-b270-99912c9aca2f" providerId="ADAL" clId="{BA1A3491-B082-4EEC-A66C-E734D0834DE4}" dt="2018-10-01T16:58:52.797" v="60" actId="164"/>
          <ac:picMkLst>
            <pc:docMk/>
            <pc:sldMk cId="1866984775" sldId="273"/>
            <ac:picMk id="31" creationId="{70230A39-FF5A-4BCA-9690-59934804ED7B}"/>
          </ac:picMkLst>
        </pc:picChg>
      </pc:sldChg>
      <pc:sldChg chg="addSp delSp modSp modNotesTx">
        <pc:chgData name="남유선" userId="c5c0474d-318a-4504-b270-99912c9aca2f" providerId="ADAL" clId="{BA1A3491-B082-4EEC-A66C-E734D0834DE4}" dt="2018-10-01T17:19:06.647" v="454" actId="14100"/>
        <pc:sldMkLst>
          <pc:docMk/>
          <pc:sldMk cId="2723061311" sldId="279"/>
        </pc:sldMkLst>
        <pc:spChg chg="add mod">
          <ac:chgData name="남유선" userId="c5c0474d-318a-4504-b270-99912c9aca2f" providerId="ADAL" clId="{BA1A3491-B082-4EEC-A66C-E734D0834DE4}" dt="2018-10-01T17:19:06.647" v="454" actId="14100"/>
          <ac:spMkLst>
            <pc:docMk/>
            <pc:sldMk cId="2723061311" sldId="279"/>
            <ac:spMk id="10" creationId="{04482910-DE31-4A29-93CD-EA02BA2CE8D0}"/>
          </ac:spMkLst>
        </pc:spChg>
        <pc:spChg chg="del mod">
          <ac:chgData name="남유선" userId="c5c0474d-318a-4504-b270-99912c9aca2f" providerId="ADAL" clId="{BA1A3491-B082-4EEC-A66C-E734D0834DE4}" dt="2018-10-01T17:10:10.304" v="188" actId="478"/>
          <ac:spMkLst>
            <pc:docMk/>
            <pc:sldMk cId="2723061311" sldId="279"/>
            <ac:spMk id="147" creationId="{00000000-0000-0000-0000-000000000000}"/>
          </ac:spMkLst>
        </pc:spChg>
        <pc:picChg chg="add del mod modCrop">
          <ac:chgData name="남유선" userId="c5c0474d-318a-4504-b270-99912c9aca2f" providerId="ADAL" clId="{BA1A3491-B082-4EEC-A66C-E734D0834DE4}" dt="2018-10-01T17:09:47.256" v="183" actId="14100"/>
          <ac:picMkLst>
            <pc:docMk/>
            <pc:sldMk cId="2723061311" sldId="279"/>
            <ac:picMk id="3" creationId="{62EB39BF-2E89-4A31-BA9D-3461A5D591B4}"/>
          </ac:picMkLst>
        </pc:picChg>
        <pc:picChg chg="add del mod modCrop">
          <ac:chgData name="남유선" userId="c5c0474d-318a-4504-b270-99912c9aca2f" providerId="ADAL" clId="{BA1A3491-B082-4EEC-A66C-E734D0834DE4}" dt="2018-10-01T17:12:02.618" v="198" actId="478"/>
          <ac:picMkLst>
            <pc:docMk/>
            <pc:sldMk cId="2723061311" sldId="279"/>
            <ac:picMk id="5" creationId="{EE8D79A8-E216-403D-877B-7218342DFE21}"/>
          </ac:picMkLst>
        </pc:picChg>
        <pc:picChg chg="add del mod modCrop">
          <ac:chgData name="남유선" userId="c5c0474d-318a-4504-b270-99912c9aca2f" providerId="ADAL" clId="{BA1A3491-B082-4EEC-A66C-E734D0834DE4}" dt="2018-10-01T17:10:18.300" v="191" actId="14100"/>
          <ac:picMkLst>
            <pc:docMk/>
            <pc:sldMk cId="2723061311" sldId="279"/>
            <ac:picMk id="7" creationId="{27279FC6-76AB-4210-A286-6537BB1B3781}"/>
          </ac:picMkLst>
        </pc:picChg>
        <pc:picChg chg="add del mod">
          <ac:chgData name="남유선" userId="c5c0474d-318a-4504-b270-99912c9aca2f" providerId="ADAL" clId="{BA1A3491-B082-4EEC-A66C-E734D0834DE4}" dt="2018-10-01T17:14:24.985" v="233" actId="478"/>
          <ac:picMkLst>
            <pc:docMk/>
            <pc:sldMk cId="2723061311" sldId="279"/>
            <ac:picMk id="9" creationId="{0EBF5F9D-FD9E-41DB-B3C8-99FCBAFE1C2A}"/>
          </ac:picMkLst>
        </pc:picChg>
        <pc:picChg chg="add mod">
          <ac:chgData name="남유선" userId="c5c0474d-318a-4504-b270-99912c9aca2f" providerId="ADAL" clId="{BA1A3491-B082-4EEC-A66C-E734D0834DE4}" dt="2018-10-01T17:18:43.157" v="451" actId="1076"/>
          <ac:picMkLst>
            <pc:docMk/>
            <pc:sldMk cId="2723061311" sldId="279"/>
            <ac:picMk id="12" creationId="{63009B86-064A-45F5-BF36-C2895AE926A9}"/>
          </ac:picMkLst>
        </pc:picChg>
      </pc:sldChg>
      <pc:sldChg chg="addSp delSp modSp add del modNotesTx">
        <pc:chgData name="남유선" userId="c5c0474d-318a-4504-b270-99912c9aca2f" providerId="ADAL" clId="{BA1A3491-B082-4EEC-A66C-E734D0834DE4}" dt="2018-10-01T17:25:42.311" v="836"/>
        <pc:sldMkLst>
          <pc:docMk/>
          <pc:sldMk cId="2412443087" sldId="280"/>
        </pc:sldMkLst>
        <pc:spChg chg="del">
          <ac:chgData name="남유선" userId="c5c0474d-318a-4504-b270-99912c9aca2f" providerId="ADAL" clId="{BA1A3491-B082-4EEC-A66C-E734D0834DE4}" dt="2018-10-01T17:04:38.768" v="88" actId="478"/>
          <ac:spMkLst>
            <pc:docMk/>
            <pc:sldMk cId="2412443087" sldId="280"/>
            <ac:spMk id="2" creationId="{3AEE0F50-67F6-43CD-83A5-6B2363CEE484}"/>
          </ac:spMkLst>
        </pc:spChg>
        <pc:spChg chg="del">
          <ac:chgData name="남유선" userId="c5c0474d-318a-4504-b270-99912c9aca2f" providerId="ADAL" clId="{BA1A3491-B082-4EEC-A66C-E734D0834DE4}" dt="2018-10-01T17:09:00.702" v="177" actId="478"/>
          <ac:spMkLst>
            <pc:docMk/>
            <pc:sldMk cId="2412443087" sldId="280"/>
            <ac:spMk id="3" creationId="{E412BA00-CE9F-4A45-83DF-7DA57FA3B65C}"/>
          </ac:spMkLst>
        </pc:spChg>
        <pc:spChg chg="add">
          <ac:chgData name="남유선" userId="c5c0474d-318a-4504-b270-99912c9aca2f" providerId="ADAL" clId="{BA1A3491-B082-4EEC-A66C-E734D0834DE4}" dt="2018-10-01T17:04:39.870" v="89"/>
          <ac:spMkLst>
            <pc:docMk/>
            <pc:sldMk cId="2412443087" sldId="280"/>
            <ac:spMk id="4" creationId="{8D534D56-DB6F-48AC-9D00-0AFDE48F4F01}"/>
          </ac:spMkLst>
        </pc:spChg>
        <pc:spChg chg="add del">
          <ac:chgData name="남유선" userId="c5c0474d-318a-4504-b270-99912c9aca2f" providerId="ADAL" clId="{BA1A3491-B082-4EEC-A66C-E734D0834DE4}" dt="2018-10-01T17:10:03.469" v="187"/>
          <ac:spMkLst>
            <pc:docMk/>
            <pc:sldMk cId="2412443087" sldId="280"/>
            <ac:spMk id="5" creationId="{D84BA2AA-DA95-4EB6-9052-9ADF0B119A96}"/>
          </ac:spMkLst>
        </pc:spChg>
        <pc:spChg chg="add del mod">
          <ac:chgData name="남유선" userId="c5c0474d-318a-4504-b270-99912c9aca2f" providerId="ADAL" clId="{BA1A3491-B082-4EEC-A66C-E734D0834DE4}" dt="2018-10-01T17:10:45.713" v="197" actId="478"/>
          <ac:spMkLst>
            <pc:docMk/>
            <pc:sldMk cId="2412443087" sldId="280"/>
            <ac:spMk id="7" creationId="{3D307F12-F0C5-40B8-98A0-1751CB8EA8B1}"/>
          </ac:spMkLst>
        </pc:spChg>
        <pc:spChg chg="add mod">
          <ac:chgData name="남유선" userId="c5c0474d-318a-4504-b270-99912c9aca2f" providerId="ADAL" clId="{BA1A3491-B082-4EEC-A66C-E734D0834DE4}" dt="2018-10-01T17:25:42.311" v="836"/>
          <ac:spMkLst>
            <pc:docMk/>
            <pc:sldMk cId="2412443087" sldId="280"/>
            <ac:spMk id="9" creationId="{AEEB9307-03C6-4FEF-883B-156A5CF307FC}"/>
          </ac:spMkLst>
        </pc:spChg>
        <pc:picChg chg="add mod">
          <ac:chgData name="남유선" userId="c5c0474d-318a-4504-b270-99912c9aca2f" providerId="ADAL" clId="{BA1A3491-B082-4EEC-A66C-E734D0834DE4}" dt="2018-10-01T17:18:48.753" v="452" actId="1076"/>
          <ac:picMkLst>
            <pc:docMk/>
            <pc:sldMk cId="2412443087" sldId="280"/>
            <ac:picMk id="6" creationId="{7C275E26-0FF2-44B5-B11C-4B7307449340}"/>
          </ac:picMkLst>
        </pc:picChg>
        <pc:picChg chg="add mod">
          <ac:chgData name="남유선" userId="c5c0474d-318a-4504-b270-99912c9aca2f" providerId="ADAL" clId="{BA1A3491-B082-4EEC-A66C-E734D0834DE4}" dt="2018-10-01T17:18:56.299" v="453" actId="1076"/>
          <ac:picMkLst>
            <pc:docMk/>
            <pc:sldMk cId="2412443087" sldId="280"/>
            <ac:picMk id="8" creationId="{BF1261C6-7596-4C37-9EA0-663592652661}"/>
          </ac:picMkLst>
        </pc:picChg>
      </pc:sldChg>
      <pc:sldChg chg="add del">
        <pc:chgData name="남유선" userId="c5c0474d-318a-4504-b270-99912c9aca2f" providerId="ADAL" clId="{BA1A3491-B082-4EEC-A66C-E734D0834DE4}" dt="2018-10-01T17:22:37.169" v="784" actId="2696"/>
        <pc:sldMkLst>
          <pc:docMk/>
          <pc:sldMk cId="3820753176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국민구강건강실태조사 에 따른 통계치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1373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 학기 프로젝트 난이도 조정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4360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427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요기 시작하는 조건 </a:t>
            </a:r>
            <a:r>
              <a:rPr lang="en-US" altLang="ko-KR" dirty="0"/>
              <a:t>????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4628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치아 </a:t>
            </a:r>
            <a:r>
              <a:rPr lang="en-US" altLang="ko-KR" dirty="0"/>
              <a:t>3d</a:t>
            </a:r>
            <a:r>
              <a:rPr lang="ko-KR" altLang="en-US" dirty="0"/>
              <a:t>모델 검색 후 삽입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치아 </a:t>
            </a:r>
            <a:r>
              <a:rPr lang="en-US" altLang="ko-KR" dirty="0"/>
              <a:t>3d </a:t>
            </a:r>
            <a:r>
              <a:rPr lang="ko-KR" altLang="en-US" dirty="0"/>
              <a:t>모델 검색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GL </a:t>
            </a:r>
            <a:r>
              <a:rPr lang="ko-KR" altLang="en-US" dirty="0"/>
              <a:t>공부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 err="1"/>
              <a:t>안드</a:t>
            </a:r>
            <a:r>
              <a:rPr lang="ko-KR" altLang="en-US" dirty="0"/>
              <a:t> 개발자 사이트에 잇는 예제 프로젝트 만들어보고 </a:t>
            </a:r>
            <a:r>
              <a:rPr lang="ko-KR" altLang="en-US" dirty="0" err="1"/>
              <a:t>안드에</a:t>
            </a:r>
            <a:r>
              <a:rPr lang="ko-KR" altLang="en-US" dirty="0"/>
              <a:t> 잇는 </a:t>
            </a:r>
            <a:r>
              <a:rPr lang="ko-KR" altLang="en-US" dirty="0" err="1"/>
              <a:t>오픈지엘라이브러리</a:t>
            </a:r>
            <a:r>
              <a:rPr lang="ko-KR" altLang="en-US" dirty="0"/>
              <a:t> </a:t>
            </a:r>
            <a:r>
              <a:rPr lang="en-US" altLang="ko-KR" dirty="0"/>
              <a:t>? </a:t>
            </a:r>
            <a:r>
              <a:rPr lang="ko-KR" altLang="en-US" dirty="0" err="1"/>
              <a:t>사용해바써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	</a:t>
            </a:r>
            <a:r>
              <a:rPr lang="ko-KR" altLang="en-US" dirty="0"/>
              <a:t>모델을 앱에 </a:t>
            </a:r>
            <a:r>
              <a:rPr lang="ko-KR" altLang="en-US" dirty="0" err="1"/>
              <a:t>나타내는것까지</a:t>
            </a:r>
            <a:r>
              <a:rPr lang="ko-KR" altLang="en-US" dirty="0"/>
              <a:t> </a:t>
            </a:r>
            <a:r>
              <a:rPr lang="ko-KR" altLang="en-US" dirty="0" err="1"/>
              <a:t>성공했따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색깔은 좀 </a:t>
            </a:r>
            <a:r>
              <a:rPr lang="ko-KR" altLang="en-US" dirty="0" err="1"/>
              <a:t>문제가있지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	</a:t>
            </a:r>
            <a:r>
              <a:rPr lang="ko-KR" altLang="en-US" dirty="0"/>
              <a:t>모델 </a:t>
            </a:r>
            <a:r>
              <a:rPr lang="ko-KR" altLang="en-US" dirty="0" err="1"/>
              <a:t>문젠지</a:t>
            </a:r>
            <a:r>
              <a:rPr lang="ko-KR" altLang="en-US" dirty="0"/>
              <a:t> 모델을 앱에 나타내는 과정에서 문제인지 </a:t>
            </a:r>
            <a:r>
              <a:rPr lang="ko-KR" altLang="en-US" dirty="0" err="1"/>
              <a:t>파악중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2118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200" i="1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86564"/>
            <a:ext cx="14716126" cy="8856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4600"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dirty="0"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dirty="0"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lnSpc>
                <a:spcPct val="100000"/>
              </a:lnSpc>
              <a:spcBef>
                <a:spcPts val="4500"/>
              </a:spcBef>
              <a:defRPr sz="380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Helvetica Neue"/>
              </a:defRPr>
            </a:lvl1pPr>
            <a:lvl2pPr marL="808264" indent="-465364">
              <a:lnSpc>
                <a:spcPct val="100000"/>
              </a:lnSpc>
              <a:spcBef>
                <a:spcPts val="4500"/>
              </a:spcBef>
              <a:defRPr sz="380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Helvetica Neue"/>
              </a:defRPr>
            </a:lvl2pPr>
            <a:lvl3pPr marL="1151164" indent="-465364">
              <a:lnSpc>
                <a:spcPct val="100000"/>
              </a:lnSpc>
              <a:spcBef>
                <a:spcPts val="4500"/>
              </a:spcBef>
              <a:defRPr sz="380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Helvetica Neue"/>
              </a:defRPr>
            </a:lvl3pPr>
            <a:lvl4pPr marL="1494064" indent="-465364">
              <a:lnSpc>
                <a:spcPct val="100000"/>
              </a:lnSpc>
              <a:spcBef>
                <a:spcPts val="4500"/>
              </a:spcBef>
              <a:defRPr sz="380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Helvetica Neue"/>
              </a:defRPr>
            </a:lvl4pPr>
            <a:lvl5pPr marL="1836964" indent="-465364">
              <a:lnSpc>
                <a:spcPct val="100000"/>
              </a:lnSpc>
              <a:spcBef>
                <a:spcPts val="4500"/>
              </a:spcBef>
              <a:defRPr sz="380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Helvetica Neue"/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9pPr>
    </p:titleStyle>
    <p:bodyStyle>
      <a:lvl1pPr marL="611187" marR="0" indent="-611187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1pPr>
      <a:lvl2pPr marL="11668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2pPr>
      <a:lvl3pPr marL="16113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3pPr>
      <a:lvl4pPr marL="20558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4pPr>
      <a:lvl5pPr marL="25003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5pPr>
      <a:lvl6pPr marL="29448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6pPr>
      <a:lvl7pPr marL="33893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7pPr>
      <a:lvl8pPr marL="38338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8pPr>
      <a:lvl9pPr marL="42783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6F2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스마트 전동칫솔 및…"/>
          <p:cNvSpPr txBox="1">
            <a:spLocks noGrp="1"/>
          </p:cNvSpPr>
          <p:nvPr>
            <p:ph type="ctrTitle"/>
          </p:nvPr>
        </p:nvSpPr>
        <p:spPr>
          <a:xfrm>
            <a:off x="4833937" y="2509060"/>
            <a:ext cx="14716126" cy="46434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b="1">
                <a:latin typeface="NanumSquareB"/>
                <a:ea typeface="NanumSquareB"/>
                <a:cs typeface="NanumSquareB"/>
                <a:sym typeface="NanumSquareB"/>
              </a:defRPr>
            </a:pP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스마트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전동칫솔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및 </a:t>
            </a:r>
          </a:p>
          <a:p>
            <a:pPr>
              <a:defRPr b="1">
                <a:latin typeface="NanumSquareB"/>
                <a:ea typeface="NanumSquareB"/>
                <a:cs typeface="NanumSquareB"/>
                <a:sym typeface="NanumSquareB"/>
              </a:defRPr>
            </a:pP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모니터링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애플리케이션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1" name="캡스톤디자인(1)…"/>
          <p:cNvSpPr txBox="1">
            <a:spLocks noGrp="1"/>
          </p:cNvSpPr>
          <p:nvPr>
            <p:ph type="subTitle" sz="quarter" idx="1"/>
          </p:nvPr>
        </p:nvSpPr>
        <p:spPr>
          <a:xfrm>
            <a:off x="14991836" y="7960659"/>
            <a:ext cx="4814867" cy="379846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캡스톤디자인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(1)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주차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아치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20160342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김수진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20163228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남유선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20163704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박주현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2" name="Frame-4.png" descr="Frame-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75550" y="7207171"/>
            <a:ext cx="5232900" cy="523290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5B797-B102-4C91-9927-F8C254A6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/>
              <a:t>안드로이드 </a:t>
            </a:r>
            <a:r>
              <a:rPr lang="en-US" altLang="ko-KR" sz="8000" dirty="0"/>
              <a:t>UI </a:t>
            </a:r>
            <a:r>
              <a:rPr lang="ko-KR" altLang="en-US" sz="8000" dirty="0"/>
              <a:t>개발</a:t>
            </a:r>
          </a:p>
        </p:txBody>
      </p:sp>
    </p:spTree>
    <p:extLst>
      <p:ext uri="{BB962C8B-B14F-4D97-AF65-F5344CB8AC3E}">
        <p14:creationId xmlns:p14="http://schemas.microsoft.com/office/powerpoint/2010/main" val="337732462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양치 모니터링"/>
          <p:cNvSpPr txBox="1">
            <a:spLocks noGrp="1"/>
          </p:cNvSpPr>
          <p:nvPr>
            <p:ph type="title"/>
          </p:nvPr>
        </p:nvSpPr>
        <p:spPr>
          <a:xfrm>
            <a:off x="4256826" y="245218"/>
            <a:ext cx="15609094" cy="303609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err="1"/>
              <a:t>인트로</a:t>
            </a:r>
            <a:r>
              <a:rPr lang="ko-KR" altLang="en-US" dirty="0"/>
              <a:t> 페이지</a:t>
            </a:r>
            <a:endParaRPr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EFB7A4-A33F-4CBF-95AA-C7D8B98ACCDC}"/>
              </a:ext>
            </a:extLst>
          </p:cNvPr>
          <p:cNvSpPr/>
          <p:nvPr/>
        </p:nvSpPr>
        <p:spPr>
          <a:xfrm>
            <a:off x="9701086" y="5822305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1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2E5160-1846-47D0-B468-0537BF6ABFC6}"/>
              </a:ext>
            </a:extLst>
          </p:cNvPr>
          <p:cNvSpPr/>
          <p:nvPr/>
        </p:nvSpPr>
        <p:spPr>
          <a:xfrm>
            <a:off x="11181543" y="5827678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메인에</a:t>
            </a:r>
            <a:r>
              <a: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 로고 이미지 삽입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2C1B0D-5CFD-47D3-ABC4-EF97039DC8FC}"/>
              </a:ext>
            </a:extLst>
          </p:cNvPr>
          <p:cNvSpPr/>
          <p:nvPr/>
        </p:nvSpPr>
        <p:spPr>
          <a:xfrm>
            <a:off x="9704196" y="7766181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2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F46184-0195-4EE7-B1B1-42B366D0F79B}"/>
              </a:ext>
            </a:extLst>
          </p:cNvPr>
          <p:cNvSpPr/>
          <p:nvPr/>
        </p:nvSpPr>
        <p:spPr>
          <a:xfrm>
            <a:off x="11184653" y="7771554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앱 </a:t>
            </a:r>
            <a:r>
              <a:rPr lang="ko-KR" altLang="en-US" sz="4000" b="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실행시</a:t>
            </a:r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 자동으로 </a:t>
            </a:r>
            <a:r>
              <a: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메인 페이지로 이동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136E19-C347-4775-80AA-A47A88F7B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321" y="3353502"/>
            <a:ext cx="4581231" cy="9416975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29905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양치 모니터링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페이지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3C7FB4A-CC03-44F5-9256-3D8AEFFA3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136" y="3335464"/>
            <a:ext cx="4581535" cy="941759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58F32784-51F9-419B-94B3-24E3A7F737A9}"/>
              </a:ext>
            </a:extLst>
          </p:cNvPr>
          <p:cNvSpPr/>
          <p:nvPr/>
        </p:nvSpPr>
        <p:spPr>
          <a:xfrm>
            <a:off x="9704196" y="8294067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3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AAE3A56-9783-4AFF-9D6F-A1CCCDE213C4}"/>
              </a:ext>
            </a:extLst>
          </p:cNvPr>
          <p:cNvSpPr/>
          <p:nvPr/>
        </p:nvSpPr>
        <p:spPr>
          <a:xfrm>
            <a:off x="11184653" y="8299440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상단에는 해당 주의 양치 점수와 분석 멘트 출력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A824CC1-4E7D-41F8-A3BB-DEB4033D34C0}"/>
              </a:ext>
            </a:extLst>
          </p:cNvPr>
          <p:cNvSpPr/>
          <p:nvPr/>
        </p:nvSpPr>
        <p:spPr>
          <a:xfrm>
            <a:off x="9704196" y="10243318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4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7E1118-DA8A-411B-922C-3C19319EF4F1}"/>
              </a:ext>
            </a:extLst>
          </p:cNvPr>
          <p:cNvSpPr/>
          <p:nvPr/>
        </p:nvSpPr>
        <p:spPr>
          <a:xfrm>
            <a:off x="11184653" y="10248691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하단에는 일별 양치습관과 그에 대한 코멘트 출력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EC01BC-287A-404C-AC7D-F00E2D2A1F77}"/>
              </a:ext>
            </a:extLst>
          </p:cNvPr>
          <p:cNvSpPr/>
          <p:nvPr/>
        </p:nvSpPr>
        <p:spPr>
          <a:xfrm>
            <a:off x="9701086" y="4395567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1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E81E7CD-6475-4409-B245-F591B707EC09}"/>
              </a:ext>
            </a:extLst>
          </p:cNvPr>
          <p:cNvSpPr/>
          <p:nvPr/>
        </p:nvSpPr>
        <p:spPr>
          <a:xfrm>
            <a:off x="11181543" y="4400940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습관분석</a:t>
            </a: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, </a:t>
            </a:r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모니터링</a:t>
            </a: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, </a:t>
            </a:r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캘린더 </a:t>
            </a: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3</a:t>
            </a:r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개의 탭으로 구성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4ADF139-07B6-4B77-9627-204F4B118A87}"/>
              </a:ext>
            </a:extLst>
          </p:cNvPr>
          <p:cNvSpPr/>
          <p:nvPr/>
        </p:nvSpPr>
        <p:spPr>
          <a:xfrm>
            <a:off x="9704196" y="6339443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2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D94938D-2282-46AB-8990-39FDB7AF1586}"/>
              </a:ext>
            </a:extLst>
          </p:cNvPr>
          <p:cNvSpPr/>
          <p:nvPr/>
        </p:nvSpPr>
        <p:spPr>
          <a:xfrm>
            <a:off x="11184653" y="6344816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실행 후 </a:t>
            </a:r>
            <a:r>
              <a:rPr lang="ko-KR" altLang="en-US" sz="4000" b="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메인페이지</a:t>
            </a:r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 이동 시 습관 분석 탭으로 시작</a:t>
            </a:r>
            <a:endParaRPr lang="ko-KR" altLang="en-US" sz="4000" b="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FAC3E8F5-4FE8-476B-8A40-1E60B1E85591}"/>
              </a:ext>
            </a:extLst>
          </p:cNvPr>
          <p:cNvSpPr/>
          <p:nvPr/>
        </p:nvSpPr>
        <p:spPr>
          <a:xfrm>
            <a:off x="9704196" y="8294067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3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8F1ED5C-0538-4600-BB27-F90550F8E523}"/>
              </a:ext>
            </a:extLst>
          </p:cNvPr>
          <p:cNvSpPr/>
          <p:nvPr/>
        </p:nvSpPr>
        <p:spPr>
          <a:xfrm>
            <a:off x="11184653" y="8299440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치아 팩트를 통해 간단한 치아정보를 알 수 있다</a:t>
            </a: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.</a:t>
            </a:r>
            <a:endParaRPr lang="ko-KR" altLang="en-US" sz="4000" b="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Helvetica Neue Medium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5761FA3-AAF9-49D8-BE08-6C8476C49023}"/>
              </a:ext>
            </a:extLst>
          </p:cNvPr>
          <p:cNvSpPr/>
          <p:nvPr/>
        </p:nvSpPr>
        <p:spPr>
          <a:xfrm>
            <a:off x="9704196" y="10243318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4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138B208-1F26-4652-8D1C-13DD0F0C1A1E}"/>
              </a:ext>
            </a:extLst>
          </p:cNvPr>
          <p:cNvSpPr/>
          <p:nvPr/>
        </p:nvSpPr>
        <p:spPr>
          <a:xfrm>
            <a:off x="11184653" y="10248691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치아 모형을 다시 누르면 모니터링을 종료한다</a:t>
            </a: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.</a:t>
            </a:r>
            <a:endParaRPr lang="ko-KR" altLang="en-US" sz="4000" b="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Helvetica Neue Medium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DC6C6FF-4333-4E02-98BF-F8F29D27E0BF}"/>
              </a:ext>
            </a:extLst>
          </p:cNvPr>
          <p:cNvSpPr/>
          <p:nvPr/>
        </p:nvSpPr>
        <p:spPr>
          <a:xfrm>
            <a:off x="9701086" y="4395567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1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7B3F189-42A6-40DF-8423-CFDEB0789570}"/>
              </a:ext>
            </a:extLst>
          </p:cNvPr>
          <p:cNvSpPr/>
          <p:nvPr/>
        </p:nvSpPr>
        <p:spPr>
          <a:xfrm>
            <a:off x="11181543" y="4400940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치아 모형을 누르면 모니터링을 시작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59F0FF1-02B2-4B9E-92B4-9911143208C9}"/>
              </a:ext>
            </a:extLst>
          </p:cNvPr>
          <p:cNvSpPr/>
          <p:nvPr/>
        </p:nvSpPr>
        <p:spPr>
          <a:xfrm>
            <a:off x="9704196" y="6339443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2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38D376C-5B69-4992-87AB-B4C3910A7DD5}"/>
              </a:ext>
            </a:extLst>
          </p:cNvPr>
          <p:cNvSpPr/>
          <p:nvPr/>
        </p:nvSpPr>
        <p:spPr>
          <a:xfrm>
            <a:off x="11184653" y="6344816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모니터링이 시작되면 카운트가 시작된다</a:t>
            </a: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.</a:t>
            </a:r>
            <a:endParaRPr lang="ko-KR" altLang="en-US" sz="4000" b="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Helvetica Neue Medium"/>
            </a:endParaRPr>
          </a:p>
        </p:txBody>
      </p:sp>
      <p:sp>
        <p:nvSpPr>
          <p:cNvPr id="165" name="양치 모니터링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모니터링 페이지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A0FDE9-ADAB-4578-9149-54BB3AB27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886" y="3345156"/>
            <a:ext cx="4581535" cy="9417600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412503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1ABCF8B9-6197-4903-8E44-7DF6EC4BF85B}"/>
              </a:ext>
            </a:extLst>
          </p:cNvPr>
          <p:cNvSpPr/>
          <p:nvPr/>
        </p:nvSpPr>
        <p:spPr>
          <a:xfrm>
            <a:off x="9704196" y="9157295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3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CB1F59-DB7A-410B-A2BA-58A32AA4977F}"/>
              </a:ext>
            </a:extLst>
          </p:cNvPr>
          <p:cNvSpPr/>
          <p:nvPr/>
        </p:nvSpPr>
        <p:spPr>
          <a:xfrm>
            <a:off x="11184653" y="9162668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해당 일의 치아 점수 또한 기록해 준다</a:t>
            </a: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.</a:t>
            </a:r>
            <a:endParaRPr lang="ko-KR" altLang="en-US" sz="4000" b="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Helvetica Neue Medium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3D50E2-910C-4F24-A340-73373BD09E9F}"/>
              </a:ext>
            </a:extLst>
          </p:cNvPr>
          <p:cNvSpPr/>
          <p:nvPr/>
        </p:nvSpPr>
        <p:spPr>
          <a:xfrm>
            <a:off x="9701086" y="5258795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1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D7C82F-C5D2-443B-BCD2-4971D8650AF9}"/>
              </a:ext>
            </a:extLst>
          </p:cNvPr>
          <p:cNvSpPr/>
          <p:nvPr/>
        </p:nvSpPr>
        <p:spPr>
          <a:xfrm>
            <a:off x="11181543" y="5264168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한 달의 치아 달력을 한눈으로 알아볼 수 있다</a:t>
            </a: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.</a:t>
            </a:r>
            <a:endParaRPr lang="ko-KR" altLang="en-US" sz="4000" b="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Helvetica Neue Medium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8F84324-B25B-487D-9442-C7FB1F6A44A1}"/>
              </a:ext>
            </a:extLst>
          </p:cNvPr>
          <p:cNvSpPr/>
          <p:nvPr/>
        </p:nvSpPr>
        <p:spPr>
          <a:xfrm>
            <a:off x="9704196" y="7202671"/>
            <a:ext cx="1026367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2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F4C2132-ADEF-4B5D-8890-DE951F8A6793}"/>
              </a:ext>
            </a:extLst>
          </p:cNvPr>
          <p:cNvSpPr/>
          <p:nvPr/>
        </p:nvSpPr>
        <p:spPr>
          <a:xfrm>
            <a:off x="11184653" y="7208044"/>
            <a:ext cx="10800000" cy="1026367"/>
          </a:xfrm>
          <a:prstGeom prst="rect">
            <a:avLst/>
          </a:prstGeom>
          <a:solidFill>
            <a:srgbClr val="C7F2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ko-KR" altLang="en-US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하루에 양치 한 횟수만큼 아치를 넣어준다</a:t>
            </a:r>
            <a:r>
              <a:rPr lang="en-US" altLang="ko-KR" sz="4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.</a:t>
            </a:r>
            <a:endParaRPr lang="ko-KR" altLang="en-US" sz="4000" b="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Helvetica Neue Medium"/>
            </a:endParaRPr>
          </a:p>
        </p:txBody>
      </p:sp>
      <p:sp>
        <p:nvSpPr>
          <p:cNvPr id="165" name="양치 모니터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캘린더 페이지</a:t>
            </a:r>
            <a:endParaRPr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13C8F6EF-BF8A-4904-8F14-265E384AD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044" y="3326486"/>
            <a:ext cx="4581535" cy="9418145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E4CC984-F082-46A2-AE95-5A554303E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043" y="3326486"/>
            <a:ext cx="4581535" cy="941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9543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5B797-B102-4C91-9927-F8C254A6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/>
              <a:t>3D Model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71047752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홈 헬스케어 제품 시장의 성장">
            <a:extLst>
              <a:ext uri="{FF2B5EF4-FFF2-40B4-BE49-F238E27FC236}">
                <a16:creationId xmlns:a16="http://schemas.microsoft.com/office/drawing/2014/main" id="{8D534D56-DB6F-48AC-9D00-0AFDE48F4F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/>
          <a:lstStyle>
            <a:lvl1pPr defTabSz="747593">
              <a:defRPr sz="10192"/>
            </a:lvl1pPr>
          </a:lstStyle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en-US" altLang="ko-KR" dirty="0"/>
              <a:t>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275E26-0FF2-44B5-B11C-4B73074493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6" r="5550"/>
          <a:stretch/>
        </p:blipFill>
        <p:spPr>
          <a:xfrm>
            <a:off x="1407002" y="3393280"/>
            <a:ext cx="4851448" cy="96077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1261C6-7596-4C37-9EA0-6635926526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6" r="5760"/>
          <a:stretch/>
        </p:blipFill>
        <p:spPr>
          <a:xfrm>
            <a:off x="18125552" y="3393280"/>
            <a:ext cx="4851448" cy="96077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다양한 스마트 헬스케어 제품 출시…">
            <a:extLst>
              <a:ext uri="{FF2B5EF4-FFF2-40B4-BE49-F238E27FC236}">
                <a16:creationId xmlns:a16="http://schemas.microsoft.com/office/drawing/2014/main" id="{E23056D9-4733-47E1-8799-D37BDF024A6F}"/>
              </a:ext>
            </a:extLst>
          </p:cNvPr>
          <p:cNvSpPr txBox="1">
            <a:spLocks/>
          </p:cNvSpPr>
          <p:nvPr/>
        </p:nvSpPr>
        <p:spPr>
          <a:xfrm>
            <a:off x="7367904" y="3643312"/>
            <a:ext cx="15609094" cy="7666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>
            <a:lvl1pPr marL="611187" marR="0" indent="-611187" algn="l" defTabSz="821531" rtl="0" latinLnBrk="0">
              <a:lnSpc>
                <a:spcPct val="15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NanumSquareR"/>
              </a:defRPr>
            </a:lvl1pPr>
            <a:lvl2pPr marL="1166812" marR="0" indent="-722312" algn="l" defTabSz="821531" rtl="0" latinLnBrk="0">
              <a:lnSpc>
                <a:spcPct val="15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NanumSquareR"/>
              </a:defRPr>
            </a:lvl2pPr>
            <a:lvl3pPr marL="1611312" marR="0" indent="-722312" algn="l" defTabSz="821531" rtl="0" latinLnBrk="0">
              <a:lnSpc>
                <a:spcPct val="15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NanumSquareR"/>
              </a:defRPr>
            </a:lvl3pPr>
            <a:lvl4pPr marL="2055812" marR="0" indent="-722312" algn="l" defTabSz="821531" rtl="0" latinLnBrk="0">
              <a:lnSpc>
                <a:spcPct val="15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NanumSquareR"/>
              </a:defRPr>
            </a:lvl4pPr>
            <a:lvl5pPr marL="2500312" marR="0" indent="-722312" algn="l" defTabSz="821531" rtl="0" latinLnBrk="0">
              <a:lnSpc>
                <a:spcPct val="15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NanumSquareR"/>
              </a:defRPr>
            </a:lvl5pPr>
            <a:lvl6pPr marL="2944812" marR="0" indent="-722312" algn="l" defTabSz="821531" rtl="0" latinLnBrk="0">
              <a:lnSpc>
                <a:spcPct val="15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NanumSquareR"/>
              </a:defRPr>
            </a:lvl6pPr>
            <a:lvl7pPr marL="3389312" marR="0" indent="-722312" algn="l" defTabSz="821531" rtl="0" latinLnBrk="0">
              <a:lnSpc>
                <a:spcPct val="15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NanumSquareR"/>
              </a:defRPr>
            </a:lvl7pPr>
            <a:lvl8pPr marL="3833812" marR="0" indent="-722312" algn="l" defTabSz="821531" rtl="0" latinLnBrk="0">
              <a:lnSpc>
                <a:spcPct val="15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NanumSquareR"/>
              </a:defRPr>
            </a:lvl8pPr>
            <a:lvl9pPr marL="4278312" marR="0" indent="-722312" algn="l" defTabSz="821531" rtl="0" latinLnBrk="0">
              <a:lnSpc>
                <a:spcPct val="15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NanumSquareR"/>
              </a:defRPr>
            </a:lvl9pPr>
          </a:lstStyle>
          <a:p>
            <a:pPr marL="722312" indent="-722312" hangingPunct="1">
              <a:buSzPct val="50000"/>
              <a:buBlip>
                <a:blip r:embed="rId5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치아 모델을 애플리케이션에 삽입</a:t>
            </a:r>
          </a:p>
          <a:p>
            <a:pPr marL="722312" indent="-722312" hangingPunct="1">
              <a:buSzPct val="50000"/>
              <a:buBlip>
                <a:blip r:embed="rId5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치아 하이라이트 기능 구현 방법 모색</a:t>
            </a:r>
          </a:p>
          <a:p>
            <a:pPr marL="722312" indent="-722312" hangingPunct="1">
              <a:buSzPct val="50000"/>
              <a:buBlip>
                <a:blip r:embed="rId5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치아 하이라이트 문제</a:t>
            </a:r>
          </a:p>
        </p:txBody>
      </p:sp>
    </p:spTree>
    <p:extLst>
      <p:ext uri="{BB962C8B-B14F-4D97-AF65-F5344CB8AC3E}">
        <p14:creationId xmlns:p14="http://schemas.microsoft.com/office/powerpoint/2010/main" val="241244308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감사합니다.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rPr>
                <a:latin typeface="나눔스퀘어" panose="020B0600000101010101" pitchFamily="50" charset="-127"/>
                <a:ea typeface="나눔스퀘어" panose="020B0600000101010101" pitchFamily="50" charset="-127"/>
              </a:rPr>
              <a:t>감사합니다.</a:t>
            </a:r>
          </a:p>
          <a:p>
            <a:r>
              <a:rPr>
                <a:latin typeface="나눔스퀘어" panose="020B0600000101010101" pitchFamily="50" charset="-127"/>
                <a:ea typeface="나눔스퀘어" panose="020B0600000101010101" pitchFamily="50" charset="-127"/>
              </a:rPr>
              <a:t>Q &amp; A</a:t>
            </a:r>
          </a:p>
        </p:txBody>
      </p:sp>
      <p:pic>
        <p:nvPicPr>
          <p:cNvPr id="3" name="Frame-4.png" descr="Frame-4.png">
            <a:extLst>
              <a:ext uri="{FF2B5EF4-FFF2-40B4-BE49-F238E27FC236}">
                <a16:creationId xmlns:a16="http://schemas.microsoft.com/office/drawing/2014/main" id="{757B0BE7-C0D8-4797-ABBD-569C1E523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17166" y="3946819"/>
            <a:ext cx="5232900" cy="523290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목차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목차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5" name="팀원 소개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6732329"/>
          </a:xfrm>
          <a:prstGeom prst="rect">
            <a:avLst/>
          </a:prstGeom>
        </p:spPr>
        <p:txBody>
          <a:bodyPr/>
          <a:lstStyle/>
          <a:p>
            <a:pPr marL="990600" indent="-990600" defTabSz="788669">
              <a:lnSpc>
                <a:spcPct val="120000"/>
              </a:lnSpc>
              <a:spcBef>
                <a:spcPts val="5600"/>
              </a:spcBef>
              <a:buSzPct val="100000"/>
              <a:buFontTx/>
              <a:buAutoNum type="arabicPeriod"/>
              <a:defRPr sz="4992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일정 수정 사항</a:t>
            </a:r>
          </a:p>
          <a:p>
            <a:pPr marL="990600" indent="-990600" defTabSz="788669">
              <a:lnSpc>
                <a:spcPct val="120000"/>
              </a:lnSpc>
              <a:spcBef>
                <a:spcPts val="5600"/>
              </a:spcBef>
              <a:buSzPct val="100000"/>
              <a:buAutoNum type="arabicPeriod"/>
              <a:defRPr sz="4992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피드백 내용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90600" indent="-990600" defTabSz="788669">
              <a:lnSpc>
                <a:spcPct val="120000"/>
              </a:lnSpc>
              <a:spcBef>
                <a:spcPts val="5600"/>
              </a:spcBef>
              <a:buSzPct val="100000"/>
              <a:buAutoNum type="arabicPeriod"/>
              <a:defRPr sz="4992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방법에 대한 설명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90600" indent="-990600" defTabSz="788669">
              <a:lnSpc>
                <a:spcPct val="120000"/>
              </a:lnSpc>
              <a:spcBef>
                <a:spcPts val="5600"/>
              </a:spcBef>
              <a:buSzPct val="100000"/>
              <a:buAutoNum type="arabicPeriod"/>
              <a:defRPr sz="4992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상황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개발 배경"/>
          <p:cNvSpPr txBox="1">
            <a:spLocks noGrp="1"/>
          </p:cNvSpPr>
          <p:nvPr>
            <p:ph type="title"/>
          </p:nvPr>
        </p:nvSpPr>
        <p:spPr>
          <a:xfrm>
            <a:off x="4267200" y="4536281"/>
            <a:ext cx="15849600" cy="4643438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일정 수정 사항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89307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프로젝트 아이디어 제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일정 변경사항 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19BC046-F6C2-45CF-B9AB-818E5C287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407" y="3393282"/>
            <a:ext cx="12839185" cy="969456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개발 배경"/>
          <p:cNvSpPr txBox="1">
            <a:spLocks noGrp="1"/>
          </p:cNvSpPr>
          <p:nvPr>
            <p:ph type="title"/>
          </p:nvPr>
        </p:nvSpPr>
        <p:spPr>
          <a:xfrm>
            <a:off x="4267200" y="4536281"/>
            <a:ext cx="15849600" cy="4643438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피드백 내용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97894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홈 헬스케어 제품 시장의 성장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7593">
              <a:defRPr sz="10192"/>
            </a:lvl1pPr>
          </a:lstStyle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피드백 내용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7" name="다양한 스마트 헬스케어 제품 출시…"/>
          <p:cNvSpPr txBox="1">
            <a:spLocks noGrp="1"/>
          </p:cNvSpPr>
          <p:nvPr>
            <p:ph type="body" sz="half" idx="1"/>
          </p:nvPr>
        </p:nvSpPr>
        <p:spPr>
          <a:xfrm>
            <a:off x="4387453" y="4240924"/>
            <a:ext cx="15609094" cy="64480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22312" indent="-722312">
              <a:buSzPct val="5000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카메라로 손 위치나 각도를 정확하게 인식할 수 있는가에 대한 의문점 제기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buSzPct val="5000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핸드폰을 사용하지 않고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칫솔 자체로만 모니터링이 가능하도록 구현하는 방법 제안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69340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개발 배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방법에 대한 설명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홈 헬스케어 제품 시장의 성장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7593">
              <a:defRPr sz="10192"/>
            </a:lvl1pPr>
          </a:lstStyle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방법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7" name="다양한 스마트 헬스케어 제품 출시…"/>
          <p:cNvSpPr txBox="1">
            <a:spLocks noGrp="1"/>
          </p:cNvSpPr>
          <p:nvPr>
            <p:ph type="body" sz="half" idx="1"/>
          </p:nvPr>
        </p:nvSpPr>
        <p:spPr>
          <a:xfrm>
            <a:off x="4387453" y="3643313"/>
            <a:ext cx="15609094" cy="424638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22312" indent="-722312">
              <a:buSzPct val="5000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칫솔에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자이로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센서를 부착하여 위치와 각도 인식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buSzPct val="5000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사용자가 고정된 위치에서 양치함을 가정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1AA4E7F-8E20-4CC3-8F58-99FAE0C930CD}"/>
              </a:ext>
            </a:extLst>
          </p:cNvPr>
          <p:cNvGrpSpPr/>
          <p:nvPr/>
        </p:nvGrpSpPr>
        <p:grpSpPr>
          <a:xfrm>
            <a:off x="5917172" y="8139726"/>
            <a:ext cx="4894327" cy="5224435"/>
            <a:chOff x="3496701" y="8186379"/>
            <a:chExt cx="4894327" cy="522443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6250812-3975-457F-86B7-4FF65346C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6701" y="8186379"/>
              <a:ext cx="4894327" cy="306384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2802884-8470-4862-98A1-03AC216C6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700" b="91200" l="7700" r="90000">
                          <a14:foregroundMark x1="10600" y1="10200" x2="10600" y2="10200"/>
                          <a14:foregroundMark x1="7700" y1="12000" x2="7700" y2="12000"/>
                          <a14:foregroundMark x1="7700" y1="12000" x2="7700" y2="12000"/>
                          <a14:foregroundMark x1="7900" y1="10700" x2="7900" y2="10700"/>
                          <a14:foregroundMark x1="12800" y1="5800" x2="12800" y2="5800"/>
                          <a14:foregroundMark x1="20200" y1="11500" x2="20200" y2="11500"/>
                          <a14:foregroundMark x1="24200" y1="16200" x2="24200" y2="16200"/>
                          <a14:foregroundMark x1="84500" y1="91200" x2="84500" y2="91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54256">
              <a:off x="4790390" y="8413826"/>
              <a:ext cx="2828702" cy="282870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091B354-3060-44EF-99CE-074870FA4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317" b="89907" l="5732" r="89809">
                          <a14:foregroundMark x1="46921" y1="9317" x2="46921" y2="9317"/>
                          <a14:foregroundMark x1="46921" y1="9317" x2="46921" y2="9317"/>
                          <a14:foregroundMark x1="5732" y1="78261" x2="5732" y2="7826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1398" y="9259525"/>
              <a:ext cx="3036113" cy="4151289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A0C7178-CB55-49A6-941F-9953C4690F59}"/>
              </a:ext>
            </a:extLst>
          </p:cNvPr>
          <p:cNvGrpSpPr/>
          <p:nvPr/>
        </p:nvGrpSpPr>
        <p:grpSpPr>
          <a:xfrm>
            <a:off x="13726020" y="8437391"/>
            <a:ext cx="4894327" cy="3921440"/>
            <a:chOff x="9937103" y="8162256"/>
            <a:chExt cx="4894327" cy="392144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45794AA-EC2E-45B3-B40F-60AF5105A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7103" y="8162256"/>
              <a:ext cx="4894327" cy="3834265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0230A39-FF5A-4BCA-9690-59934804E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700" b="91200" l="7700" r="90000">
                          <a14:foregroundMark x1="10600" y1="10200" x2="10600" y2="10200"/>
                          <a14:foregroundMark x1="7700" y1="12000" x2="7700" y2="12000"/>
                          <a14:foregroundMark x1="7700" y1="12000" x2="7700" y2="12000"/>
                          <a14:foregroundMark x1="7900" y1="10700" x2="7900" y2="10700"/>
                          <a14:foregroundMark x1="12800" y1="5800" x2="12800" y2="5800"/>
                          <a14:foregroundMark x1="20200" y1="11500" x2="20200" y2="11500"/>
                          <a14:foregroundMark x1="24200" y1="16200" x2="24200" y2="16200"/>
                          <a14:foregroundMark x1="84500" y1="91200" x2="84500" y2="91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77706">
              <a:off x="10514991" y="9254994"/>
              <a:ext cx="2828702" cy="28287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698477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개발 내용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상황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NanumSquareR"/>
        <a:ea typeface="NanumSquareR"/>
        <a:cs typeface="NanumSquareR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NanumSquareR"/>
        <a:ea typeface="NanumSquareR"/>
        <a:cs typeface="NanumSquareR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265</Words>
  <Application>Microsoft Office PowerPoint</Application>
  <PresentationFormat>사용자 지정</PresentationFormat>
  <Paragraphs>74</Paragraphs>
  <Slides>17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Helvetica Neue Medium</vt:lpstr>
      <vt:lpstr>Helvetica Neue Thin</vt:lpstr>
      <vt:lpstr>맑은 고딕</vt:lpstr>
      <vt:lpstr>NanumSquareB</vt:lpstr>
      <vt:lpstr>NanumSquareR</vt:lpstr>
      <vt:lpstr>Apple SD 산돌고딕 Neo 옅은체</vt:lpstr>
      <vt:lpstr>Helvetica Neue</vt:lpstr>
      <vt:lpstr>Helvetica Neue Light</vt:lpstr>
      <vt:lpstr>나눔스퀘어</vt:lpstr>
      <vt:lpstr>White</vt:lpstr>
      <vt:lpstr>스마트 전동칫솔 및  모니터링 애플리케이션</vt:lpstr>
      <vt:lpstr>목차</vt:lpstr>
      <vt:lpstr>개발 일정 수정 사항</vt:lpstr>
      <vt:lpstr>개발 일정 변경사항 </vt:lpstr>
      <vt:lpstr>피드백 내용</vt:lpstr>
      <vt:lpstr>피드백 내용</vt:lpstr>
      <vt:lpstr>구현 방법에 대한 설명</vt:lpstr>
      <vt:lpstr>구현 방법</vt:lpstr>
      <vt:lpstr>프로젝트 진행 상황</vt:lpstr>
      <vt:lpstr>안드로이드 UI 개발</vt:lpstr>
      <vt:lpstr>인트로 페이지</vt:lpstr>
      <vt:lpstr>메인 페이지</vt:lpstr>
      <vt:lpstr>모니터링 페이지</vt:lpstr>
      <vt:lpstr>캘린더 페이지</vt:lpstr>
      <vt:lpstr>3D Model</vt:lpstr>
      <vt:lpstr>3D Model</vt:lpstr>
      <vt:lpstr>감사합니다.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전동칫솔 및  모니터링 애플리케이션</dc:title>
  <dc:creator>Susan</dc:creator>
  <cp:lastModifiedBy>김수진</cp:lastModifiedBy>
  <cp:revision>43</cp:revision>
  <dcterms:modified xsi:type="dcterms:W3CDTF">2018-10-01T17:34:38Z</dcterms:modified>
</cp:coreProperties>
</file>