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8" r:id="rId6"/>
    <p:sldId id="281" r:id="rId7"/>
    <p:sldId id="295" r:id="rId8"/>
    <p:sldId id="325" r:id="rId9"/>
    <p:sldId id="326" r:id="rId10"/>
    <p:sldId id="317" r:id="rId11"/>
    <p:sldId id="319" r:id="rId12"/>
    <p:sldId id="320" r:id="rId13"/>
    <p:sldId id="321" r:id="rId14"/>
    <p:sldId id="303" r:id="rId15"/>
    <p:sldId id="312" r:id="rId16"/>
    <p:sldId id="322" r:id="rId17"/>
    <p:sldId id="323" r:id="rId18"/>
    <p:sldId id="324" r:id="rId19"/>
    <p:sldId id="285" r:id="rId20"/>
    <p:sldId id="315" r:id="rId21"/>
    <p:sldId id="266" r:id="rId22"/>
  </p:sldIdLst>
  <p:sldSz cx="12192000" cy="6858000"/>
  <p:notesSz cx="6858000" cy="9144000"/>
  <p:embeddedFontLs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스퀘어" panose="020B0600000101010101" pitchFamily="50" charset="-127"/>
      <p:regular r:id="rId31"/>
    </p:embeddedFont>
    <p:embeddedFont>
      <p:font typeface="HY견고딕" panose="02030600000101010101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7BF"/>
    <a:srgbClr val="FAFAF8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70823" autoAdjust="0"/>
  </p:normalViewPr>
  <p:slideViewPr>
    <p:cSldViewPr snapToGrid="0">
      <p:cViewPr varScale="1">
        <p:scale>
          <a:sx n="61" d="100"/>
          <a:sy n="61" d="100"/>
        </p:scale>
        <p:origin x="126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7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1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0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7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5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8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3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9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0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70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yaw</a:t>
            </a:r>
            <a:r>
              <a:rPr lang="ko-KR" altLang="en-US" dirty="0"/>
              <a:t>의 값은 우리가 </a:t>
            </a:r>
            <a:r>
              <a:rPr lang="en-US" altLang="ko-KR" dirty="0"/>
              <a:t>roll</a:t>
            </a:r>
            <a:r>
              <a:rPr lang="ko-KR" altLang="en-US" dirty="0"/>
              <a:t>이랑 </a:t>
            </a:r>
            <a:r>
              <a:rPr lang="en-US" altLang="ko-KR" dirty="0"/>
              <a:t>pitch </a:t>
            </a:r>
            <a:r>
              <a:rPr lang="ko-KR" altLang="en-US" dirty="0"/>
              <a:t>구하는 것처럼 </a:t>
            </a:r>
            <a:r>
              <a:rPr lang="ko-KR" altLang="en-US" dirty="0" err="1"/>
              <a:t>오일러</a:t>
            </a:r>
            <a:r>
              <a:rPr lang="ko-KR" altLang="en-US" dirty="0"/>
              <a:t> 각으로 연산을 했을 경우에 시간이 지날수록 오차가 생길 수 있음</a:t>
            </a:r>
            <a:endParaRPr lang="en-US" altLang="ko-KR" dirty="0"/>
          </a:p>
          <a:p>
            <a:r>
              <a:rPr lang="ko-KR" altLang="en-US" dirty="0"/>
              <a:t>그래서 일반적으로는 지자계센서를 통해서 보정을 해주는데 우리는 </a:t>
            </a:r>
            <a:r>
              <a:rPr lang="en-US" altLang="ko-KR" dirty="0"/>
              <a:t>6</a:t>
            </a:r>
            <a:r>
              <a:rPr lang="ko-KR" altLang="en-US" dirty="0"/>
              <a:t>축 센서이므로 사용 안 함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지자계</a:t>
            </a:r>
            <a:r>
              <a:rPr lang="ko-KR" altLang="en-US" dirty="0"/>
              <a:t> 센서는 실제 </a:t>
            </a:r>
            <a:r>
              <a:rPr lang="en-US" altLang="ko-KR" dirty="0"/>
              <a:t>X,Y,Z</a:t>
            </a:r>
            <a:r>
              <a:rPr lang="ko-KR" altLang="en-US" dirty="0"/>
              <a:t>축의 정확한 기준을 주는 센서</a:t>
            </a:r>
            <a:r>
              <a:rPr lang="en-US" altLang="ko-KR" dirty="0"/>
              <a:t>? </a:t>
            </a:r>
            <a:r>
              <a:rPr lang="ko-KR" altLang="en-US" dirty="0" err="1"/>
              <a:t>같은건데</a:t>
            </a:r>
            <a:endParaRPr lang="en-US" altLang="ko-KR" dirty="0"/>
          </a:p>
          <a:p>
            <a:r>
              <a:rPr lang="ko-KR" altLang="en-US" dirty="0" err="1"/>
              <a:t>그거안사용하는대신</a:t>
            </a:r>
            <a:r>
              <a:rPr lang="ko-KR" altLang="en-US" dirty="0"/>
              <a:t> 가로로 우리가 센서를 옆으로 </a:t>
            </a:r>
            <a:r>
              <a:rPr lang="ko-KR" altLang="en-US" dirty="0" err="1"/>
              <a:t>기울인거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3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200" dirty="0">
                <a:ea typeface="나눔스퀘어" panose="020B0600000101010101" pitchFamily="50" charset="-127"/>
              </a:rPr>
              <a:t>강한 진동에 대한 제어 불가는 저가형 센서의 한계와 실제 전동칫솔의 진동과 다른 형태의 진동이라는 이유로 프로젝트의 한계로 정하고</a:t>
            </a:r>
            <a:r>
              <a:rPr lang="en-US" altLang="ko-KR" sz="1200" dirty="0"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ea typeface="나눔스퀘어" panose="020B0600000101010101" pitchFamily="50" charset="-127"/>
              </a:rPr>
              <a:t>다양한 테스트를 통해 어느 정도의 진동에 대해서는 개선해냈다는 점에 만족</a:t>
            </a:r>
            <a:endParaRPr lang="en-US" altLang="ko-KR" sz="1200" dirty="0"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200" dirty="0"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986EC1E-FF1F-4EF2-B49A-3B79745F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  <a:endParaRPr lang="ko-KR" altLang="en-US" dirty="0"/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081047"/>
            <a:ext cx="9144000" cy="13586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13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63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알고리즘의 문제점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중력가속도 값이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9.8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고정이 아닌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8.9 - 10.89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 심한 오차가 존재하여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중력가속도 제거 및 제어 불가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가만히 있는 경우에도 세밀한 값의 변화로 위치 매핑에 영향을 크게 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7809" y="3228818"/>
            <a:ext cx="390145" cy="40843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550402" y="5243629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6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63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알고리즘의 문제점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매핑하는 것에 대한 값의 오차 발생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앞에서 언급한 중력가속도 제거 오차로 인해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제거에서 오차가 발생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521805" y="4723385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2.png">
            <a:extLst>
              <a:ext uri="{FF2B5EF4-FFF2-40B4-BE49-F238E27FC236}">
                <a16:creationId xmlns:a16="http://schemas.microsoft.com/office/drawing/2014/main" id="{AF82347B-C6B4-4D96-A9ED-528F40EDAB2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7809" y="322478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8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63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각도 분석 알고리즘 사용 결정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알고리즘의 치명적 오차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 사용으로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축의 노이즈 감소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치아에 대한 각도 정보를 스위치를 통해 인식하는 과정이 필요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Yaw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시간이 지날 수록 오차가 생겨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센서를 가로로 기울임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2058402" y="372650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7809" y="2437383"/>
            <a:ext cx="390145" cy="40843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91D8148-1973-4183-8B16-B14BD9D7A48E}"/>
              </a:ext>
            </a:extLst>
          </p:cNvPr>
          <p:cNvSpPr/>
          <p:nvPr/>
        </p:nvSpPr>
        <p:spPr>
          <a:xfrm>
            <a:off x="2058402" y="4366310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0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909078" y="341922"/>
            <a:ext cx="637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진동 모터 사용 테스트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6375178" y="1497472"/>
            <a:ext cx="5415770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대로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 값에 큰 영향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고무줄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티슈 등 완충을 위한 다양한 모델 테스트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크게 개선되는 점을 발견하지 못함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센서의 위치를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칫솔대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중앙으로 변경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약한 진동에 대한 노이즈 제어 가능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모터와 압력센서를 위한 칫솔 헤드 추가 제작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상당량 개선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강한 진동은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 불가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6808647" y="2991031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3924" y="2464076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F9C41E4-5F5C-4AD0-8702-DCBEA49AE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2" y="2542405"/>
            <a:ext cx="3263691" cy="2751885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3925" y="4031082"/>
            <a:ext cx="390145" cy="40843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B79FCF4-7B71-43B3-8D1E-548A6727AF3E}"/>
              </a:ext>
            </a:extLst>
          </p:cNvPr>
          <p:cNvSpPr/>
          <p:nvPr/>
        </p:nvSpPr>
        <p:spPr>
          <a:xfrm>
            <a:off x="6804143" y="4551541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3925" y="5350225"/>
            <a:ext cx="390145" cy="4084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A08E688-41CB-46A6-9A20-0FDE7B49E39E}"/>
              </a:ext>
            </a:extLst>
          </p:cNvPr>
          <p:cNvSpPr/>
          <p:nvPr/>
        </p:nvSpPr>
        <p:spPr>
          <a:xfrm>
            <a:off x="6804143" y="5954425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2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19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891724" y="341922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4556902"/>
            <a:ext cx="9157779" cy="187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중 발생했던 이슈들을 관리하였음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외에 버그를 찾고  수정하는 과정도 진행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3175" y="4682354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CBC89F-CA4C-4B0E-B3C9-BBE7ECD4F8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42" t="37960" r="24429" b="17793"/>
          <a:stretch/>
        </p:blipFill>
        <p:spPr>
          <a:xfrm>
            <a:off x="2852531" y="1497473"/>
            <a:ext cx="6331226" cy="2922104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1338A092-2775-4D81-8611-A4850F54FBA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83174" y="5379315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891717" y="341922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5ED568-0882-4F81-B454-64F2F327E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42" t="42977" r="24429" b="51003"/>
          <a:stretch/>
        </p:blipFill>
        <p:spPr>
          <a:xfrm>
            <a:off x="1046925" y="1436006"/>
            <a:ext cx="10098150" cy="634110"/>
          </a:xfrm>
          <a:prstGeom prst="rect">
            <a:avLst/>
          </a:prstGeom>
        </p:spPr>
      </p:pic>
      <p:sp>
        <p:nvSpPr>
          <p:cNvPr id="10" name="다양한 스마트 헬스케어 제품 출시…">
            <a:extLst>
              <a:ext uri="{FF2B5EF4-FFF2-40B4-BE49-F238E27FC236}">
                <a16:creationId xmlns:a16="http://schemas.microsoft.com/office/drawing/2014/main" id="{9397647A-E9AB-45A2-B562-692337B4C205}"/>
              </a:ext>
            </a:extLst>
          </p:cNvPr>
          <p:cNvSpPr txBox="1">
            <a:spLocks/>
          </p:cNvSpPr>
          <p:nvPr/>
        </p:nvSpPr>
        <p:spPr>
          <a:xfrm>
            <a:off x="1046926" y="2333203"/>
            <a:ext cx="7453368" cy="409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모닝터링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중에 다른 탭으로 이동하면 모니터링이 종료되는 현상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onPause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메소드에서 모니터링 진행중 여부를 확인하고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액티비티에서 나가는 것을 막으려고 하였으나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Activity Lifecycle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콜백을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임의로 취소하는 방법은 없다는 것을 알게 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사용자가 모니터링 중에 화면을 벗어나고자 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화면을 전환하고 모니터링이 중지되었음을 알리는 팝업을 띄움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375151" y="3009279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52" y="2437383"/>
            <a:ext cx="390145" cy="4084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6E7586-4BE7-49C8-AD9B-67B94F8EB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706" y="2437383"/>
            <a:ext cx="2320368" cy="412509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5516B84-CA15-42AF-96FA-1F10F61007AD}"/>
              </a:ext>
            </a:extLst>
          </p:cNvPr>
          <p:cNvSpPr/>
          <p:nvPr/>
        </p:nvSpPr>
        <p:spPr>
          <a:xfrm>
            <a:off x="1375151" y="3892676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9A3A7D9-AEFB-4A61-8655-04062AE61A19}"/>
              </a:ext>
            </a:extLst>
          </p:cNvPr>
          <p:cNvSpPr/>
          <p:nvPr/>
        </p:nvSpPr>
        <p:spPr>
          <a:xfrm>
            <a:off x="1375151" y="476938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8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891717" y="341922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다양한 스마트 헬스케어 제품 출시…">
            <a:extLst>
              <a:ext uri="{FF2B5EF4-FFF2-40B4-BE49-F238E27FC236}">
                <a16:creationId xmlns:a16="http://schemas.microsoft.com/office/drawing/2014/main" id="{9397647A-E9AB-45A2-B562-692337B4C205}"/>
              </a:ext>
            </a:extLst>
          </p:cNvPr>
          <p:cNvSpPr txBox="1">
            <a:spLocks/>
          </p:cNvSpPr>
          <p:nvPr/>
        </p:nvSpPr>
        <p:spPr>
          <a:xfrm>
            <a:off x="1046926" y="2333203"/>
            <a:ext cx="7453368" cy="409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디바이스의 화면 크기에 따라 레이아웃이 잘리는 현상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Relative Layout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사용하여 해당 문제 해결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375151" y="295531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852" y="2437383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FD45E0-AE59-46CD-9115-9CD03F0B0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1" t="58626" r="24933" b="35481"/>
          <a:stretch/>
        </p:blipFill>
        <p:spPr>
          <a:xfrm>
            <a:off x="1046925" y="1497473"/>
            <a:ext cx="10098149" cy="6341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725199-5ABC-4344-B283-3778FD41D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51" y="3886200"/>
            <a:ext cx="1429371" cy="2541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0106B4-8C2F-48E5-8AEC-8B20C372B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56" y="3599030"/>
            <a:ext cx="1414137" cy="2828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B7D6A9-104C-442D-8628-4D822DC6D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80" y="3429000"/>
            <a:ext cx="1458635" cy="2998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76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891717" y="341922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깃허브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이슈 관리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다양한 스마트 헬스케어 제품 출시…">
            <a:extLst>
              <a:ext uri="{FF2B5EF4-FFF2-40B4-BE49-F238E27FC236}">
                <a16:creationId xmlns:a16="http://schemas.microsoft.com/office/drawing/2014/main" id="{9397647A-E9AB-45A2-B562-692337B4C205}"/>
              </a:ext>
            </a:extLst>
          </p:cNvPr>
          <p:cNvSpPr txBox="1">
            <a:spLocks/>
          </p:cNvSpPr>
          <p:nvPr/>
        </p:nvSpPr>
        <p:spPr>
          <a:xfrm>
            <a:off x="1046926" y="2333203"/>
            <a:ext cx="9995448" cy="409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 시 치아 번호 범위 밖의 숫자가 전송되는 문제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도입하여 해결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비활성화 상태에서 모니터링 시작 시 애플리케이션이 종료되는 현상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상황에 대한 예외처리 진행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블루투스를 활성화하고 페어링을 진행하도록 알림 팝업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1460790" y="2933856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852" y="2437383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FFD45E0-AE59-46CD-9115-9CD03F0B0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3" t="69100" r="25321" b="25007"/>
          <a:stretch/>
        </p:blipFill>
        <p:spPr>
          <a:xfrm>
            <a:off x="1046925" y="1497473"/>
            <a:ext cx="10098149" cy="634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581B4E-005B-4F10-8BF3-C0C399F7D5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3" t="80034" r="25321" b="14073"/>
          <a:stretch/>
        </p:blipFill>
        <p:spPr>
          <a:xfrm>
            <a:off x="1046925" y="3573662"/>
            <a:ext cx="10098149" cy="634110"/>
          </a:xfrm>
          <a:prstGeom prst="rect">
            <a:avLst/>
          </a:prstGeom>
        </p:spPr>
      </p:pic>
      <p:pic>
        <p:nvPicPr>
          <p:cNvPr id="17" name="그림 16" descr="2.png">
            <a:extLst>
              <a:ext uri="{FF2B5EF4-FFF2-40B4-BE49-F238E27FC236}">
                <a16:creationId xmlns:a16="http://schemas.microsoft.com/office/drawing/2014/main" id="{9DFD9871-1FF4-4726-9CF6-D079AF8689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852" y="4330558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4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8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4798740" y="2494682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추후 일정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6599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2334" y="3592903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2333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71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데모 준비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모형을 통한 값 전송 테스트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053" y="1688448"/>
            <a:ext cx="390145" cy="40843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0638C4F-F27D-4EFC-B805-AA74CC889F2B}"/>
              </a:ext>
            </a:extLst>
          </p:cNvPr>
          <p:cNvSpPr/>
          <p:nvPr/>
        </p:nvSpPr>
        <p:spPr>
          <a:xfrm>
            <a:off x="2185550" y="2429920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9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967925"/>
            <a:ext cx="9277016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칫솔이 닿아 있지 않은 시간과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통해서 버려진 시간은 측정에 포함되는가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1636712" lvl="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시간을 양치 시간에 포함하는 것으로 결정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연산에 대한 설명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앞니에 대한 테스트 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36712" lvl="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데모 때 한 번에 시연할 것</a:t>
            </a: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7876" y="2003917"/>
            <a:ext cx="456323" cy="47771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2A8A2093-4B9C-4274-AA85-A8E4E9075A9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7876" y="3789793"/>
            <a:ext cx="456323" cy="477713"/>
          </a:xfrm>
          <a:prstGeom prst="rect">
            <a:avLst/>
          </a:prstGeom>
        </p:spPr>
      </p:pic>
      <p:pic>
        <p:nvPicPr>
          <p:cNvPr id="8" name="그림 7" descr="3.png">
            <a:extLst>
              <a:ext uri="{FF2B5EF4-FFF2-40B4-BE49-F238E27FC236}">
                <a16:creationId xmlns:a16="http://schemas.microsoft.com/office/drawing/2014/main" id="{6F689EE2-F875-42AE-A07D-892163381ED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7876" y="4461871"/>
            <a:ext cx="456323" cy="47771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EA83804-8B7E-49C2-80E7-E96579E5869E}"/>
              </a:ext>
            </a:extLst>
          </p:cNvPr>
          <p:cNvSpPr/>
          <p:nvPr/>
        </p:nvSpPr>
        <p:spPr>
          <a:xfrm>
            <a:off x="2509760" y="327137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E3BA3-71F6-49EF-B976-21988D25699E}"/>
              </a:ext>
            </a:extLst>
          </p:cNvPr>
          <p:cNvSpPr/>
          <p:nvPr/>
        </p:nvSpPr>
        <p:spPr>
          <a:xfrm>
            <a:off x="2509760" y="517637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5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E3BA24-CC02-495A-8865-078630918373}"/>
              </a:ext>
            </a:extLst>
          </p:cNvPr>
          <p:cNvSpPr/>
          <p:nvPr/>
        </p:nvSpPr>
        <p:spPr>
          <a:xfrm>
            <a:off x="8747874" y="2105025"/>
            <a:ext cx="342900" cy="3997330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 </a:t>
            </a:r>
            <a:r>
              <a:rPr lang="en-US" altLang="ko-KR" dirty="0"/>
              <a:t>- </a:t>
            </a:r>
            <a:r>
              <a:rPr lang="ko-KR" altLang="en-US" dirty="0"/>
              <a:t>센서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13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611993" y="341922"/>
            <a:ext cx="4968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5854032" y="1497473"/>
            <a:ext cx="4915568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센서에서 추출한 가속도 값에서 중력가속도를 제거해준다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중력가속도가 제거된 가속도 값을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적분하여 속도로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적분하여 거리를 구한다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[0,0]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시작하여 측정 시 마다 해당 위치 값을 더해준다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[0,0] -&gt; [10,10]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9636F53A-B172-46E3-8CE2-1EAC57CA9A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7490" y="3362251"/>
            <a:ext cx="390145" cy="408433"/>
          </a:xfrm>
          <a:prstGeom prst="rect">
            <a:avLst/>
          </a:prstGeom>
        </p:spPr>
      </p:pic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7490" y="2405930"/>
            <a:ext cx="390145" cy="408433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6213287" y="4343400"/>
            <a:ext cx="362347" cy="297756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CE8420-FA00-41A9-BA29-EA4AE4871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38" y="1688350"/>
            <a:ext cx="3662469" cy="2553973"/>
          </a:xfrm>
          <a:prstGeom prst="rect">
            <a:avLst/>
          </a:prstGeom>
        </p:spPr>
      </p:pic>
      <p:pic>
        <p:nvPicPr>
          <p:cNvPr id="1026" name="Picture 2" descr="[ë¯¸ì ë¶1] â¨ ë¯¸ì ë¶ì íì© (2)ìì¹, ìë, ê°ìëì ê´ê³ ">
            <a:extLst>
              <a:ext uri="{FF2B5EF4-FFF2-40B4-BE49-F238E27FC236}">
                <a16:creationId xmlns:a16="http://schemas.microsoft.com/office/drawing/2014/main" id="{F296EA89-C529-41A0-ACF5-02AA884F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38" y="4757754"/>
            <a:ext cx="3969667" cy="82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6E23455-2166-457B-BA63-6400C23B1F9C}"/>
              </a:ext>
            </a:extLst>
          </p:cNvPr>
          <p:cNvSpPr/>
          <p:nvPr/>
        </p:nvSpPr>
        <p:spPr>
          <a:xfrm>
            <a:off x="6213286" y="5211649"/>
            <a:ext cx="362347" cy="297756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2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70981" y="341922"/>
            <a:ext cx="6050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축 각도 분석 알고리즘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6641432" y="1497473"/>
            <a:ext cx="417922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회전각을 세 축으로 분해하여 표현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주위로 회전한 각도로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Roll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주위로 회전한 각도로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Pitch</a:t>
            </a:r>
          </a:p>
          <a:p>
            <a:pPr lvl="1">
              <a:lnSpc>
                <a:spcPct val="150000"/>
              </a:lnSpc>
              <a:buSzPct val="50000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주위로 회전한 각도로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Yaw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 필터를 통해 기본 노이즈를 보정해준다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B9B744-E121-47B3-A795-505B9F87DF1A}"/>
              </a:ext>
            </a:extLst>
          </p:cNvPr>
          <p:cNvSpPr/>
          <p:nvPr/>
        </p:nvSpPr>
        <p:spPr>
          <a:xfrm>
            <a:off x="7086600" y="3990629"/>
            <a:ext cx="270604" cy="277379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586CF7-8439-4972-BCEB-9CB9585F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0" y="2534671"/>
            <a:ext cx="3267885" cy="28554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625786-D7DE-4BE6-A0FE-C3D0C022F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546" y="2663211"/>
            <a:ext cx="2172454" cy="251835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0956331-4B9C-4089-87C2-64A78AA1BF25}"/>
              </a:ext>
            </a:extLst>
          </p:cNvPr>
          <p:cNvSpPr/>
          <p:nvPr/>
        </p:nvSpPr>
        <p:spPr>
          <a:xfrm>
            <a:off x="7086600" y="2969428"/>
            <a:ext cx="270604" cy="277379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4A82C76-5665-48B6-88F1-F7A7CBC735C9}"/>
              </a:ext>
            </a:extLst>
          </p:cNvPr>
          <p:cNvSpPr/>
          <p:nvPr/>
        </p:nvSpPr>
        <p:spPr>
          <a:xfrm>
            <a:off x="7086600" y="3466872"/>
            <a:ext cx="270604" cy="277379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1.png">
            <a:extLst>
              <a:ext uri="{FF2B5EF4-FFF2-40B4-BE49-F238E27FC236}">
                <a16:creationId xmlns:a16="http://schemas.microsoft.com/office/drawing/2014/main" id="{ACDCD428-EEA2-429F-9352-61E03A83A12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6359" y="2421568"/>
            <a:ext cx="390145" cy="408433"/>
          </a:xfrm>
          <a:prstGeom prst="rect">
            <a:avLst/>
          </a:prstGeom>
        </p:spPr>
      </p:pic>
      <p:pic>
        <p:nvPicPr>
          <p:cNvPr id="17" name="그림 16" descr="2.png">
            <a:extLst>
              <a:ext uri="{FF2B5EF4-FFF2-40B4-BE49-F238E27FC236}">
                <a16:creationId xmlns:a16="http://schemas.microsoft.com/office/drawing/2014/main" id="{535E84E1-B14C-4CAF-B177-E8B8D3DA0C6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6359" y="4900107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570</Words>
  <Application>Microsoft Office PowerPoint</Application>
  <PresentationFormat>와이드스크린</PresentationFormat>
  <Paragraphs>112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Verdana</vt:lpstr>
      <vt:lpstr>NanumSquareR</vt:lpstr>
      <vt:lpstr>나눔스퀘어 ExtraBold</vt:lpstr>
      <vt:lpstr>맑은 고딕</vt:lpstr>
      <vt:lpstr>나눔스퀘어</vt:lpstr>
      <vt:lpstr>HY견고딕</vt:lpstr>
      <vt:lpstr>NanumSquareB</vt:lpstr>
      <vt:lpstr>Arial</vt:lpstr>
      <vt:lpstr>Office 테마</vt:lpstr>
      <vt:lpstr>스마트 전동칫솔 및  모니터링 애플리케이션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치아 판별 기능 구현 - 센서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깃허브 이슈 관리</vt:lpstr>
      <vt:lpstr>PowerPoint 프레젠테이션</vt:lpstr>
      <vt:lpstr>PowerPoint 프레젠테이션</vt:lpstr>
      <vt:lpstr>PowerPoint 프레젠테이션</vt:lpstr>
      <vt:lpstr>PowerPoint 프레젠테이션</vt:lpstr>
      <vt:lpstr>추후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158</cp:revision>
  <dcterms:created xsi:type="dcterms:W3CDTF">2018-10-14T13:17:29Z</dcterms:created>
  <dcterms:modified xsi:type="dcterms:W3CDTF">2018-11-27T03:59:20Z</dcterms:modified>
</cp:coreProperties>
</file>