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68" r:id="rId6"/>
    <p:sldId id="281" r:id="rId7"/>
    <p:sldId id="271" r:id="rId8"/>
    <p:sldId id="274" r:id="rId9"/>
    <p:sldId id="283" r:id="rId10"/>
    <p:sldId id="284" r:id="rId11"/>
    <p:sldId id="285" r:id="rId12"/>
    <p:sldId id="270" r:id="rId13"/>
    <p:sldId id="279" r:id="rId14"/>
    <p:sldId id="287" r:id="rId15"/>
    <p:sldId id="282" r:id="rId16"/>
    <p:sldId id="286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C7BF"/>
    <a:srgbClr val="C0E6E2"/>
    <a:srgbClr val="A1DBD5"/>
    <a:srgbClr val="B7E3DF"/>
    <a:srgbClr val="5CDABC"/>
    <a:srgbClr val="A7EBDB"/>
    <a:srgbClr val="C7F2E8"/>
    <a:srgbClr val="E3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7" autoAdjust="0"/>
    <p:restoredTop sz="89655" autoAdjust="0"/>
  </p:normalViewPr>
  <p:slideViewPr>
    <p:cSldViewPr snapToGrid="0">
      <p:cViewPr varScale="1">
        <p:scale>
          <a:sx n="146" d="100"/>
          <a:sy n="146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3B85E-8A48-4066-B72F-913BB4E69F89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CB6DC-0120-4A0B-9EB4-AC0E3C506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2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1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2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상단에는 해당 주의 양치 점수를 출력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점수 밑에는 지난주와 해당 주 비교하는 멘트 출력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하단에는 일별 양치 시간과 점수 출력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기록 클릭 시 하나의 양치를 분석하는 코멘트 출력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지금 데이터 샘플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개를 넣어 놓았고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calendar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같은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record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갖고 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Font typeface="Arial" panose="020B0604020202020204" pitchFamily="34" charset="0"/>
              <a:buNone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모니터링으로부터 전달 받은 데이터를 처리하여 표현 가능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…???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지금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작동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안하지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않나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????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6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6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2B2C3-EF9F-4F8E-BAB2-A058C214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C9015-9163-4371-A632-46199E5F1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FEC9C-64C0-40B4-B74D-73774409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C83DC-4C63-42DB-80A6-D6F30EAE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4813-42EC-4291-9222-F4B631BE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949E3-8E31-411E-8334-26BFE2D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952F8-A78B-4C55-8B82-85732B8DD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11AAA-5D65-4C3D-8D79-95E2D6CB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BBFD5-BF10-4974-BF2F-B30326D2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373E-95C7-4FBC-949C-C046641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0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4A94BA-74E9-4C3A-8B9B-82FB0139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28BB9-9762-4580-B700-DACD84C7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D17B1-9424-420B-A176-51A6D315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2C6F2-29BF-49BA-B2FC-AB746F8D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B0F28-E468-4981-984E-57874111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0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C6C74-292C-4E9A-9292-0F39FFCD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2C6C1-2924-4A38-8AE2-33635B146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48B39-54F1-4406-BBD6-72185B85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5DA14-7BF9-4191-B7D7-88A146B4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F7E2-0CDA-4A69-8BA7-22059967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BB2D-5A42-40BD-927D-D448CEC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F5797-6731-463B-9C17-8ACBFCC0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B5B02-9984-4A95-9452-98D44B15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25D17-1C8E-4052-9ADC-719AB6F5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E839C-0DF9-49F5-8884-77E4B6D2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93DB9-D9F8-4E31-B25F-ED02481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24891-4E1B-4635-924A-0026BAA9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7EAC-2B8A-4362-AD03-34567013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FD490-1777-4B8F-8F02-45D412B1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182A0-FD0C-4FE7-B218-AEA1A0E7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9C5C4-1896-46E1-AC2A-585FEE40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BD4D-844C-4C74-A67A-DDEA3C95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C57A4-7459-46BD-A4ED-1BD4FC73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D0708-3EF0-4216-84E4-A066BE32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B063D3-4502-4D05-BBA2-7B7BA5D1B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65BE17-89F8-4967-9EEB-036901EA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0B3745-79B9-41B9-943A-E132AC2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70E21B-ADCC-48A1-AEA6-3204E76A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28BF2-F827-4D74-AB72-A21AFE1F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09629-1170-4648-9FB6-13B7CE94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40657-EE57-4BE3-8661-C1D89BC7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357B2-08BA-4143-A44B-A0160729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BCB0B-FF05-4783-B27A-82DDDDB7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40E2F-2683-4142-BC4D-60D38C5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FCCFB-EC5B-4DA5-8CA1-629823A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C171E-191B-4858-BDB8-8288AD0B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CA3F20-CAA5-4D16-B68A-A6BBF7B5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26DA0-A5D7-405C-96D1-09AE257F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B9198-179E-4086-A6F0-67411CFA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56016-99CC-4E61-BF68-A960181D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770E0-E392-459F-8F33-970AB62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1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F27C9-34F0-4397-A494-2A43DB75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F0A62-2B6B-4B1F-B297-DE336DB2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DFAC9-84EF-439B-9D0E-E5579CFEA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9790-0DC6-47CC-9942-83498BADFBAF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B5AE7-8C80-4F7E-A8B0-6B03AE94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7610B-6486-429F-B246-40B31699C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84ACECF-777C-4404-9EC0-41A50C6A3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97514F-F71C-4DB1-8D9B-38F8E521AD18}"/>
              </a:ext>
            </a:extLst>
          </p:cNvPr>
          <p:cNvSpPr/>
          <p:nvPr/>
        </p:nvSpPr>
        <p:spPr>
          <a:xfrm>
            <a:off x="0" y="-1"/>
            <a:ext cx="12192000" cy="2353121"/>
          </a:xfrm>
          <a:prstGeom prst="rect">
            <a:avLst/>
          </a:prstGeom>
          <a:solidFill>
            <a:srgbClr val="C0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4A8348FC-35D8-4147-BE83-67704EB4A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76825" y="418260"/>
            <a:ext cx="2038350" cy="203835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6" name="스마트 전동칫솔 및…">
            <a:extLst>
              <a:ext uri="{FF2B5EF4-FFF2-40B4-BE49-F238E27FC236}">
                <a16:creationId xmlns:a16="http://schemas.microsoft.com/office/drawing/2014/main" id="{BA529445-B495-4A7E-980A-096DE0B7D321}"/>
              </a:ext>
            </a:extLst>
          </p:cNvPr>
          <p:cNvSpPr txBox="1">
            <a:spLocks/>
          </p:cNvSpPr>
          <p:nvPr/>
        </p:nvSpPr>
        <p:spPr>
          <a:xfrm>
            <a:off x="2369621" y="2779594"/>
            <a:ext cx="7452758" cy="1840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스마트 전동칫솔 및 </a:t>
            </a:r>
          </a:p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모니터링 애플리케이션</a:t>
            </a:r>
          </a:p>
        </p:txBody>
      </p:sp>
      <p:sp>
        <p:nvSpPr>
          <p:cNvPr id="7" name="캡스톤디자인(1)…">
            <a:extLst>
              <a:ext uri="{FF2B5EF4-FFF2-40B4-BE49-F238E27FC236}">
                <a16:creationId xmlns:a16="http://schemas.microsoft.com/office/drawing/2014/main" id="{A3DA2D30-1D50-4ED1-B01B-EBCCC214B5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24400" y="5043090"/>
            <a:ext cx="2743200" cy="199008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1F2CF-D231-4FBB-B476-D9185FB4C66B}"/>
              </a:ext>
            </a:extLst>
          </p:cNvPr>
          <p:cNvSpPr txBox="1"/>
          <p:nvPr/>
        </p:nvSpPr>
        <p:spPr>
          <a:xfrm>
            <a:off x="9666458" y="1522124"/>
            <a:ext cx="222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캡스톤디자인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(1)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  <a:sym typeface="NanumSquareR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9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주차 중간 데모</a:t>
            </a:r>
          </a:p>
          <a:p>
            <a:pPr algn="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193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332267" y="341922"/>
            <a:ext cx="5527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 테스트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399E04D2-224C-4A20-97DC-3F40E236C3D1}"/>
              </a:ext>
            </a:extLst>
          </p:cNvPr>
          <p:cNvSpPr txBox="1">
            <a:spLocks/>
          </p:cNvSpPr>
          <p:nvPr/>
        </p:nvSpPr>
        <p:spPr>
          <a:xfrm>
            <a:off x="5252309" y="1856096"/>
            <a:ext cx="6270904" cy="36885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간단한 어플을 통한 테스트를 위해 앱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인벤터를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사용하여 블루투스의 값이 정상적으로 입력되는지 확인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Scan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Connect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블루투스를 연결하면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DATA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부분의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Label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블루투스가 전송하는 치아번호를 받을 수 있도록 표현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테스트 결과 잘 작동하는 것을 확인하였고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 프로젝트에 적용 중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 descr="1.png">
            <a:extLst>
              <a:ext uri="{FF2B5EF4-FFF2-40B4-BE49-F238E27FC236}">
                <a16:creationId xmlns:a16="http://schemas.microsoft.com/office/drawing/2014/main" id="{903754AE-EA71-4494-8648-13131EB04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48800" y="1990572"/>
            <a:ext cx="390145" cy="408433"/>
          </a:xfrm>
          <a:prstGeom prst="rect">
            <a:avLst/>
          </a:prstGeom>
        </p:spPr>
      </p:pic>
      <p:pic>
        <p:nvPicPr>
          <p:cNvPr id="14" name="그림 13" descr="2.png">
            <a:extLst>
              <a:ext uri="{FF2B5EF4-FFF2-40B4-BE49-F238E27FC236}">
                <a16:creationId xmlns:a16="http://schemas.microsoft.com/office/drawing/2014/main" id="{AF68D7AC-D37B-44CB-A338-C4F5FC00E2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48800" y="3168556"/>
            <a:ext cx="390145" cy="4084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1E0244-645B-4FD6-9177-A94972B5A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146" y="1514401"/>
            <a:ext cx="3167167" cy="5001237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A35726E9-ED24-4F8F-990A-D9AE495022D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48800" y="4803075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7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332267" y="341922"/>
            <a:ext cx="5527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 테스트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37EED0F-897A-40F1-89C6-C62651505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46" y="1514841"/>
            <a:ext cx="10327105" cy="48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3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습관 분석 기능 보정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76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97134"/>
            <a:ext cx="12192000" cy="6955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171438" y="341922"/>
            <a:ext cx="3849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습관 분석 기능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E596081-F4B6-4F07-A238-6CF6D8B3B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604" y="1740111"/>
            <a:ext cx="2213841" cy="4550673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C60695-C3F8-4B97-8715-92E4F16E9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212" y="1740123"/>
            <a:ext cx="2213835" cy="4550661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210871-8010-477C-BDEF-88B24F9DD0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23" b="53690"/>
          <a:stretch/>
        </p:blipFill>
        <p:spPr>
          <a:xfrm>
            <a:off x="1065903" y="2273141"/>
            <a:ext cx="2213835" cy="1992573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6C2E9BA-0ABC-4325-BC98-0545B1179CD4}"/>
              </a:ext>
            </a:extLst>
          </p:cNvPr>
          <p:cNvCxnSpPr>
            <a:endCxn id="8" idx="3"/>
          </p:cNvCxnSpPr>
          <p:nvPr/>
        </p:nvCxnSpPr>
        <p:spPr>
          <a:xfrm flipH="1">
            <a:off x="3279738" y="2893325"/>
            <a:ext cx="933379" cy="37610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307C96-0FC1-4741-B096-E9048327D2C0}"/>
              </a:ext>
            </a:extLst>
          </p:cNvPr>
          <p:cNvCxnSpPr/>
          <p:nvPr/>
        </p:nvCxnSpPr>
        <p:spPr>
          <a:xfrm flipH="1">
            <a:off x="9103057" y="4408227"/>
            <a:ext cx="79157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2259EF-2CB9-4FF0-B461-282C35076790}"/>
              </a:ext>
            </a:extLst>
          </p:cNvPr>
          <p:cNvSpPr txBox="1"/>
          <p:nvPr/>
        </p:nvSpPr>
        <p:spPr>
          <a:xfrm>
            <a:off x="10003809" y="3916907"/>
            <a:ext cx="2012219" cy="144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D5209E-6731-469C-9879-EF616B3903A1}"/>
              </a:ext>
            </a:extLst>
          </p:cNvPr>
          <p:cNvSpPr txBox="1"/>
          <p:nvPr/>
        </p:nvSpPr>
        <p:spPr>
          <a:xfrm>
            <a:off x="9917012" y="4223561"/>
            <a:ext cx="174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02611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171440" y="341922"/>
            <a:ext cx="3849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습관 분석 기능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399E04D2-224C-4A20-97DC-3F40E236C3D1}"/>
              </a:ext>
            </a:extLst>
          </p:cNvPr>
          <p:cNvSpPr txBox="1">
            <a:spLocks/>
          </p:cNvSpPr>
          <p:nvPr/>
        </p:nvSpPr>
        <p:spPr>
          <a:xfrm>
            <a:off x="1065901" y="1856096"/>
            <a:ext cx="10060193" cy="4401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점수 계산 방법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점에서 시작하여 감점하는 방식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감점 요인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양치 시간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별 양치 시간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압력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양치 시간이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초에서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 사이면 감점이 없고 이로부터 벗어나면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 마다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 씩 감점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치아를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구간으로 나누어 한 구간을 너무 오랫동안 양치질 하거나 너무 짧은 시간 양치질 하면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 감점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치아에 가해지는 압력이 일정 기준 이상이면 횟수당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 감점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 descr="1.png">
            <a:extLst>
              <a:ext uri="{FF2B5EF4-FFF2-40B4-BE49-F238E27FC236}">
                <a16:creationId xmlns:a16="http://schemas.microsoft.com/office/drawing/2014/main" id="{903754AE-EA71-4494-8648-13131EB04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5900" y="3877815"/>
            <a:ext cx="390145" cy="408433"/>
          </a:xfrm>
          <a:prstGeom prst="rect">
            <a:avLst/>
          </a:prstGeom>
        </p:spPr>
      </p:pic>
      <p:pic>
        <p:nvPicPr>
          <p:cNvPr id="14" name="그림 13" descr="2.png">
            <a:extLst>
              <a:ext uri="{FF2B5EF4-FFF2-40B4-BE49-F238E27FC236}">
                <a16:creationId xmlns:a16="http://schemas.microsoft.com/office/drawing/2014/main" id="{AF68D7AC-D37B-44CB-A338-C4F5FC00E2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5900" y="4780603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A35726E9-ED24-4F8F-990A-D9AE495022D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5900" y="5683392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2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중간 데모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676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56796"/>
            <a:ext cx="12192000" cy="7171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807832" y="341922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중간 데모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양한 스마트 헬스케어 제품 출시…">
            <a:extLst>
              <a:ext uri="{FF2B5EF4-FFF2-40B4-BE49-F238E27FC236}">
                <a16:creationId xmlns:a16="http://schemas.microsoft.com/office/drawing/2014/main" id="{C4163997-D359-41F1-850C-D012E8517DC1}"/>
              </a:ext>
            </a:extLst>
          </p:cNvPr>
          <p:cNvSpPr txBox="1">
            <a:spLocks/>
          </p:cNvSpPr>
          <p:nvPr/>
        </p:nvSpPr>
        <p:spPr>
          <a:xfrm>
            <a:off x="1442355" y="2416595"/>
            <a:ext cx="9307285" cy="383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습관분석 탭에서 샘플 기록과 분석 메시지 확인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캘린더 탭에서 샘플 기록에 맞게 하루 양치 횟수 보여줌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블루투스를 통해 양치 중인 치아 번호 전달 받는 것 확인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 descr="1.png">
            <a:extLst>
              <a:ext uri="{FF2B5EF4-FFF2-40B4-BE49-F238E27FC236}">
                <a16:creationId xmlns:a16="http://schemas.microsoft.com/office/drawing/2014/main" id="{906E05E7-9C48-4BDD-ACC3-1EC3AA7679B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3350" y="2590287"/>
            <a:ext cx="390145" cy="408433"/>
          </a:xfrm>
          <a:prstGeom prst="rect">
            <a:avLst/>
          </a:prstGeom>
        </p:spPr>
      </p:pic>
      <p:pic>
        <p:nvPicPr>
          <p:cNvPr id="13" name="그림 12" descr="2.png">
            <a:extLst>
              <a:ext uri="{FF2B5EF4-FFF2-40B4-BE49-F238E27FC236}">
                <a16:creationId xmlns:a16="http://schemas.microsoft.com/office/drawing/2014/main" id="{91F212E8-B327-47B4-8EA7-F7BBAE2140F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3349" y="3955357"/>
            <a:ext cx="390145" cy="408433"/>
          </a:xfrm>
          <a:prstGeom prst="rect">
            <a:avLst/>
          </a:prstGeom>
        </p:spPr>
      </p:pic>
      <p:pic>
        <p:nvPicPr>
          <p:cNvPr id="14" name="그림 13" descr="3.png">
            <a:extLst>
              <a:ext uri="{FF2B5EF4-FFF2-40B4-BE49-F238E27FC236}">
                <a16:creationId xmlns:a16="http://schemas.microsoft.com/office/drawing/2014/main" id="{D2318336-E38F-47B6-AFC9-CCF8673F0246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3348" y="5276648"/>
            <a:ext cx="390145" cy="4084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6D7D63-6092-4873-BB7A-4AB29341A0D0}"/>
              </a:ext>
            </a:extLst>
          </p:cNvPr>
          <p:cNvSpPr txBox="1"/>
          <p:nvPr/>
        </p:nvSpPr>
        <p:spPr>
          <a:xfrm>
            <a:off x="2909747" y="1533146"/>
            <a:ext cx="637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애플리케이션의 프로토타입 완성</a:t>
            </a:r>
          </a:p>
        </p:txBody>
      </p:sp>
    </p:spTree>
    <p:extLst>
      <p:ext uri="{BB962C8B-B14F-4D97-AF65-F5344CB8AC3E}">
        <p14:creationId xmlns:p14="http://schemas.microsoft.com/office/powerpoint/2010/main" val="830954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03AD73-8718-4A35-ADA0-49B8C0DF81DC}"/>
              </a:ext>
            </a:extLst>
          </p:cNvPr>
          <p:cNvSpPr txBox="1"/>
          <p:nvPr/>
        </p:nvSpPr>
        <p:spPr>
          <a:xfrm>
            <a:off x="4508866" y="2644170"/>
            <a:ext cx="31742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ln w="104775" cmpd="tri">
                  <a:noFill/>
                </a:ln>
                <a:solidFill>
                  <a:srgbClr val="6BC7B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4800" spc="300" dirty="0">
              <a:ln w="104775" cmpd="tri">
                <a:noFill/>
              </a:ln>
              <a:solidFill>
                <a:srgbClr val="6BC7B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6BC7B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6BC7B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B3427D02-D294-49E9-93F0-1FD4CC251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8697" y="2180870"/>
            <a:ext cx="2496260" cy="249626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75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C7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7AECD1-94F9-4513-B89B-3E9C597A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4EC9FAD-F4C7-427B-9FA9-F52D35FE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A80FE-0C8F-40B3-AC4D-1DA282109BB9}"/>
              </a:ext>
            </a:extLst>
          </p:cNvPr>
          <p:cNvSpPr txBox="1"/>
          <p:nvPr/>
        </p:nvSpPr>
        <p:spPr>
          <a:xfrm>
            <a:off x="3874600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EEE79C-C3A5-4AC6-87F8-4B366BCFDC79}"/>
              </a:ext>
            </a:extLst>
          </p:cNvPr>
          <p:cNvSpPr/>
          <p:nvPr/>
        </p:nvSpPr>
        <p:spPr>
          <a:xfrm>
            <a:off x="5052392" y="2116834"/>
            <a:ext cx="457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피드백 내용</a:t>
            </a:r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중간 데모</a:t>
            </a:r>
            <a:endParaRPr lang="en-US" altLang="ko-KR" sz="2400" b="1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</p:txBody>
      </p:sp>
      <p:pic>
        <p:nvPicPr>
          <p:cNvPr id="9" name="그림 8" descr="1.png">
            <a:extLst>
              <a:ext uri="{FF2B5EF4-FFF2-40B4-BE49-F238E27FC236}">
                <a16:creationId xmlns:a16="http://schemas.microsoft.com/office/drawing/2014/main" id="{FD878155-04AB-44E5-B361-4D133A7C71C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30251" y="2494682"/>
            <a:ext cx="390145" cy="408433"/>
          </a:xfrm>
          <a:prstGeom prst="rect">
            <a:avLst/>
          </a:prstGeom>
        </p:spPr>
      </p:pic>
      <p:pic>
        <p:nvPicPr>
          <p:cNvPr id="10" name="그림 9" descr="2.png">
            <a:extLst>
              <a:ext uri="{FF2B5EF4-FFF2-40B4-BE49-F238E27FC236}">
                <a16:creationId xmlns:a16="http://schemas.microsoft.com/office/drawing/2014/main" id="{C170F17B-B05E-4BE3-94B7-05FFB9026FD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5985" y="3593585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D91BC421-0DB6-4D3C-847B-51BA835B116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5986" y="469112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8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8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28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528101" y="341922"/>
            <a:ext cx="3135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233996" y="1954733"/>
            <a:ext cx="9060911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작은 움직임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전동 칫솔의 진동과 같은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움직이는 것인지 노이즈인지 판별불가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구현 단계에서 테스트 해 볼 수 없는 내용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단계의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PPT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추가하여 답변할 예정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 descr="1.png">
            <a:extLst>
              <a:ext uri="{FF2B5EF4-FFF2-40B4-BE49-F238E27FC236}">
                <a16:creationId xmlns:a16="http://schemas.microsoft.com/office/drawing/2014/main" id="{D75A5159-F675-477E-8882-F4BF103E7E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3996" y="2156654"/>
            <a:ext cx="516800" cy="54102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0834DD1-30FA-4E6F-A5F7-B3A65E069530}"/>
              </a:ext>
            </a:extLst>
          </p:cNvPr>
          <p:cNvSpPr/>
          <p:nvPr/>
        </p:nvSpPr>
        <p:spPr>
          <a:xfrm>
            <a:off x="1397876" y="4708634"/>
            <a:ext cx="516800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35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248379" y="341922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진행사항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2228DDE-DC4F-4B07-A283-307E22D31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604" y="1450009"/>
            <a:ext cx="7040791" cy="50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2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기능 구현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3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248382" y="341922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399E04D2-224C-4A20-97DC-3F40E236C3D1}"/>
              </a:ext>
            </a:extLst>
          </p:cNvPr>
          <p:cNvSpPr txBox="1">
            <a:spLocks/>
          </p:cNvSpPr>
          <p:nvPr/>
        </p:nvSpPr>
        <p:spPr>
          <a:xfrm>
            <a:off x="5252312" y="2481464"/>
            <a:ext cx="6106300" cy="274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HM-10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4.0 BLE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모듈을 사용함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아두이노에서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어떤 치아를 양치하고 있는 지 판별 한 후 해당 블루투스 모듈을 통해 현재 어떤 치아를 양치하고 있는지 치아번호를 전송해 줌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 descr="1.png">
            <a:extLst>
              <a:ext uri="{FF2B5EF4-FFF2-40B4-BE49-F238E27FC236}">
                <a16:creationId xmlns:a16="http://schemas.microsoft.com/office/drawing/2014/main" id="{903754AE-EA71-4494-8648-13131EB04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1853" y="2585235"/>
            <a:ext cx="390145" cy="408433"/>
          </a:xfrm>
          <a:prstGeom prst="rect">
            <a:avLst/>
          </a:prstGeom>
        </p:spPr>
      </p:pic>
      <p:pic>
        <p:nvPicPr>
          <p:cNvPr id="14" name="그림 13" descr="2.png">
            <a:extLst>
              <a:ext uri="{FF2B5EF4-FFF2-40B4-BE49-F238E27FC236}">
                <a16:creationId xmlns:a16="http://schemas.microsoft.com/office/drawing/2014/main" id="{AF68D7AC-D37B-44CB-A338-C4F5FC00E2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1853" y="3699825"/>
            <a:ext cx="390145" cy="4084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153C78-FC1D-4BAE-9869-3B8D22A3E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388" y="1823332"/>
            <a:ext cx="40481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052543" y="341922"/>
            <a:ext cx="6086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 초기설정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399E04D2-224C-4A20-97DC-3F40E236C3D1}"/>
              </a:ext>
            </a:extLst>
          </p:cNvPr>
          <p:cNvSpPr txBox="1">
            <a:spLocks/>
          </p:cNvSpPr>
          <p:nvPr/>
        </p:nvSpPr>
        <p:spPr>
          <a:xfrm>
            <a:off x="5250558" y="2030471"/>
            <a:ext cx="6270904" cy="4034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모듈과 시리얼 간의 입출력을 통해 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명령어를 사용하여 블루투스의 초기 설정을 해준다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 + NAME -&gt;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 이름을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ACHI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설정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AT + MODE2 -&gt;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리모트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컨트롤 모드로 설정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테스트를 위해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윗쪽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치아 번호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(11-17, 21-27)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반복하여 전송해 줄 수 있도록 설정한다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 descr="1.png">
            <a:extLst>
              <a:ext uri="{FF2B5EF4-FFF2-40B4-BE49-F238E27FC236}">
                <a16:creationId xmlns:a16="http://schemas.microsoft.com/office/drawing/2014/main" id="{903754AE-EA71-4494-8648-13131EB04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0556" y="2095910"/>
            <a:ext cx="390145" cy="408433"/>
          </a:xfrm>
          <a:prstGeom prst="rect">
            <a:avLst/>
          </a:prstGeom>
        </p:spPr>
      </p:pic>
      <p:pic>
        <p:nvPicPr>
          <p:cNvPr id="14" name="그림 13" descr="2.png">
            <a:extLst>
              <a:ext uri="{FF2B5EF4-FFF2-40B4-BE49-F238E27FC236}">
                <a16:creationId xmlns:a16="http://schemas.microsoft.com/office/drawing/2014/main" id="{AF68D7AC-D37B-44CB-A338-C4F5FC00E2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0555" y="3402809"/>
            <a:ext cx="390145" cy="4084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45D94D1-157E-4CEE-9D99-89E901029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19" y="2481464"/>
            <a:ext cx="4034445" cy="2540723"/>
          </a:xfrm>
          <a:prstGeom prst="rect">
            <a:avLst/>
          </a:prstGeom>
        </p:spPr>
      </p:pic>
      <p:pic>
        <p:nvPicPr>
          <p:cNvPr id="10" name="그림 9" descr="3.png">
            <a:extLst>
              <a:ext uri="{FF2B5EF4-FFF2-40B4-BE49-F238E27FC236}">
                <a16:creationId xmlns:a16="http://schemas.microsoft.com/office/drawing/2014/main" id="{A3D41080-6562-4715-B19D-C643ACE8C70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0555" y="470405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371</Words>
  <Application>Microsoft Office PowerPoint</Application>
  <PresentationFormat>와이드스크린</PresentationFormat>
  <Paragraphs>78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HY견고딕</vt:lpstr>
      <vt:lpstr>NanumSquareB</vt:lpstr>
      <vt:lpstr>NanumSquareR</vt:lpstr>
      <vt:lpstr>나눔고딕</vt:lpstr>
      <vt:lpstr>나눔스퀘어</vt:lpstr>
      <vt:lpstr>나눔스퀘어 ExtraBold</vt:lpstr>
      <vt:lpstr>맑은 고딕</vt:lpstr>
      <vt:lpstr>Arial</vt:lpstr>
      <vt:lpstr>Arial Narrow</vt:lpstr>
      <vt:lpstr>Verdana</vt:lpstr>
      <vt:lpstr>Office 테마</vt:lpstr>
      <vt:lpstr>PowerPoint 프레젠테이션</vt:lpstr>
      <vt:lpstr>PowerPoint 프레젠테이션</vt:lpstr>
      <vt:lpstr>피드백 내용</vt:lpstr>
      <vt:lpstr>PowerPoint 프레젠테이션</vt:lpstr>
      <vt:lpstr>프로젝트 진행 상황</vt:lpstr>
      <vt:lpstr>PowerPoint 프레젠테이션</vt:lpstr>
      <vt:lpstr>블루투스 기능 구현</vt:lpstr>
      <vt:lpstr>PowerPoint 프레젠테이션</vt:lpstr>
      <vt:lpstr>PowerPoint 프레젠테이션</vt:lpstr>
      <vt:lpstr>PowerPoint 프레젠테이션</vt:lpstr>
      <vt:lpstr>PowerPoint 프레젠테이션</vt:lpstr>
      <vt:lpstr>습관 분석 기능 보정</vt:lpstr>
      <vt:lpstr>PowerPoint 프레젠테이션</vt:lpstr>
      <vt:lpstr>PowerPoint 프레젠테이션</vt:lpstr>
      <vt:lpstr>중간 데모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남유선</dc:creator>
  <cp:lastModifiedBy>남유선 </cp:lastModifiedBy>
  <cp:revision>44</cp:revision>
  <dcterms:created xsi:type="dcterms:W3CDTF">2018-10-14T13:17:29Z</dcterms:created>
  <dcterms:modified xsi:type="dcterms:W3CDTF">2018-10-30T03:36:30Z</dcterms:modified>
</cp:coreProperties>
</file>