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E2"/>
    <a:srgbClr val="6BC7BF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7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앱인벤터를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35" y="191134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1" y="3241154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71926" y="474863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97133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3E26D-C8FC-4942-BE9E-80E4F260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8" y="1919529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691879-ADAC-4655-9654-309BB346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8" y="1919529"/>
            <a:ext cx="2039162" cy="4191610"/>
          </a:xfrm>
          <a:prstGeom prst="rect">
            <a:avLst/>
          </a:prstGeom>
        </p:spPr>
      </p:pic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7510" y="2141621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3235" y="3331867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4197" y="4704025"/>
            <a:ext cx="390145" cy="408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0C8CD8-CAD3-42B8-A186-64BFF2E0D383}"/>
              </a:ext>
            </a:extLst>
          </p:cNvPr>
          <p:cNvSpPr txBox="1"/>
          <p:nvPr/>
        </p:nvSpPr>
        <p:spPr>
          <a:xfrm>
            <a:off x="522185" y="1127314"/>
            <a:ext cx="557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습관 분석 내용 </a:t>
            </a:r>
            <a:r>
              <a:rPr lang="ko-KR" altLang="en-US" sz="3000" dirty="0" err="1"/>
              <a:t>추가한거</a:t>
            </a:r>
            <a:r>
              <a:rPr lang="ko-KR" altLang="en-US" sz="3000" dirty="0"/>
              <a:t> 여기에 작성하면 </a:t>
            </a:r>
            <a:r>
              <a:rPr lang="ko-KR" altLang="en-US" sz="3000" dirty="0" err="1"/>
              <a:t>될듯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 err="1"/>
              <a:t>중간데모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4756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702033" y="341922"/>
            <a:ext cx="2787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중간 데모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4306837" y="1906167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모니터링을 통해 치아 블루투스를 통해 색칠되는 거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모니터링이 완료되면 습관분석에 추가된 내용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캘린더에 해당 모니터링 내용이 추가되었는지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6837" y="2154838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2702" y="3354244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6836" y="4633964"/>
            <a:ext cx="390145" cy="408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8F4B0-26EE-46A9-AE7B-A75ACA1AE019}"/>
              </a:ext>
            </a:extLst>
          </p:cNvPr>
          <p:cNvSpPr txBox="1"/>
          <p:nvPr/>
        </p:nvSpPr>
        <p:spPr>
          <a:xfrm>
            <a:off x="612558" y="1748901"/>
            <a:ext cx="326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이정도의 플로우만 보면 </a:t>
            </a:r>
            <a:r>
              <a:rPr lang="ko-KR" altLang="en-US" dirty="0" err="1"/>
              <a:t>되구</a:t>
            </a:r>
            <a:endParaRPr lang="en-US" altLang="ko-KR" dirty="0"/>
          </a:p>
          <a:p>
            <a:r>
              <a:rPr lang="ko-KR" altLang="en-US" dirty="0"/>
              <a:t>원하는 사항은 추가적으로 </a:t>
            </a:r>
            <a:r>
              <a:rPr lang="ko-KR" altLang="en-US" dirty="0" err="1"/>
              <a:t>작성하면됨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0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움직임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전동 칫솔의 진동과 같은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움직이는 것인지 노이즈인지 판별불가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ㅡ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단계의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추가하여 답변할 예정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625" y="2345839"/>
            <a:ext cx="836741" cy="8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6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개발 진행사항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9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543" y="2535018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4794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784842" y="341922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초기설정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8" y="2073031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8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7" y="4732587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276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Administrator</cp:lastModifiedBy>
  <cp:revision>31</cp:revision>
  <dcterms:created xsi:type="dcterms:W3CDTF">2018-10-14T13:17:29Z</dcterms:created>
  <dcterms:modified xsi:type="dcterms:W3CDTF">2018-10-29T10:04:55Z</dcterms:modified>
</cp:coreProperties>
</file>