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797"/>
    <a:srgbClr val="6DC3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69" autoAdjust="0"/>
    <p:restoredTop sz="94660"/>
  </p:normalViewPr>
  <p:slideViewPr>
    <p:cSldViewPr snapToGrid="0">
      <p:cViewPr>
        <p:scale>
          <a:sx n="75" d="100"/>
          <a:sy n="75" d="100"/>
        </p:scale>
        <p:origin x="1843" y="9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E4A34A-B59A-4E9D-A80B-06749412E9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3F10A2B-ACB9-4D40-BB0D-DAE4223DED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4B252A-6BE5-4D71-B089-65909297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94C80E-F4DC-41E7-B745-CE34B0F3D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CBB3C4-AB45-4DEE-A011-70B616F28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975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CB51FB-5EDC-4DBF-87E0-8C3058EFE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3F07714-94D4-43C8-B6EA-CB7A9D794F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23FD409-F05F-4BEC-AD5C-FAFB01CA6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529A4E-31EB-450A-83AA-B48CF9BAE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8AB43E3-12F4-4B4A-B5CF-389798132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4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AFAB49C-5A85-451B-B661-124B85A484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0D61A19-3B9F-4790-B182-2970D93F2F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D36D789-499E-457A-91FD-A71D70ED1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FB342D-EB12-467D-97E8-88C4CCF3F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8122F6-FA34-477B-9E59-3BA7C4C78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288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E52FB-F54F-49D4-A30A-2A48EDCC31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BE86B9-4ACE-4A0E-92D6-35CBFA124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314E49-B84A-46CA-8FD0-A6C2C75B1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AD49D1-2396-4670-ACDE-04D46EDA6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73DBD7-D14E-4501-A6B0-DEB4BFBDF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619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2F857-1020-4544-9142-A98DBC8BAD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1F930A-C6CF-4D5E-98A2-DA4F21F8FF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8154FC-6785-4D18-B065-3837E7E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7EB0DC7-2884-4349-8528-97685B929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C7C27-AB9B-45B6-87A3-5EB3EFB00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868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293B58-6008-44A9-A46A-2B304C796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DC0D17-F4BE-4E8C-B022-0985D4764F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FD9BD96-0696-4960-BD98-061003848F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1D105EF-A161-43EA-A896-5337A966B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037300-C56A-4D31-97DA-A585B1F86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08F797-833D-4CC7-BF28-90B42D995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566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8A1557-1DCA-42C5-837F-E47DD65CC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223190-12B5-4EA9-8E27-9EA776ABC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20EBE0-C357-4DB3-82EA-CDFAA2B536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FA075A3-6121-40A2-9E69-D2C95C24EC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8B2D4BC-3441-45C9-A3B0-9A759F505C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887D7A4-0769-49E7-8BE2-61BE1785A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9BCF9B9-EEC3-4F12-A0AD-17EDE2F8D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0B434C3-09D0-429F-97A1-BB4BB5E4CF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0226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50207E-8E93-4BB5-8CCA-322FC0472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43091A2-C62A-4801-8AC6-97943906A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7636E37-860D-4C35-B61C-66252BC86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6B7313-70BC-4C00-ADF6-DF6F54E7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63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53A028-3809-4DFF-A56B-8FE982D8E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C2171F-F5E7-426B-A0FA-31AF8F2F9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23F250-EA6C-42B1-A675-F9E856A4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0440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EACBD-6DA2-4CFD-AC03-1EFB109B35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C27F96-5959-4593-AF71-46D2B1D1AF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C4C4377-875A-4DDC-8443-63BBC6FD6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28AC466-9E49-49FC-A1FE-E45936D77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8589FF1-BC1A-4D89-B0F7-6CD7D1C5B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A03080-86F9-4216-B204-E35BD8E2F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00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19A1CC-83ED-4C20-B61F-466B187F3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40CE6E-26E1-453C-90A6-A1C8EEB6C4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1B25640-E916-489F-A5FF-305A3F830F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0E94C2-4B1B-4041-9698-F4FD1647C8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AE300F2-0E54-47F6-95A8-527C4E15F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3EF598-DCF1-4EF7-86D9-CD41EE480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333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D5B9C5-2BAD-4375-BCE6-F710BBD04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23758F-4E3E-4513-BBDE-91A06D31DF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E50EB4-10A4-4CF8-B8B4-8B3B40C1B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D3BB4-A194-4F2F-A395-7CF54EE0DE70}" type="datetimeFigureOut">
              <a:rPr lang="ko-KR" altLang="en-US" smtClean="0"/>
              <a:t>2018-12-10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3B1DF5-B784-4F1F-805A-861ED1BD21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2E21BF-90DF-4A0E-B5A0-E421CA2E15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F49DEC-78B9-4A70-BBFC-7C5F434445F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4851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02AAA5-71D4-469F-AAF6-A19B67B9FF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0293" y="1446041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CCC64C-9159-4CE8-9CE2-9991DD0E0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83" y="1446041"/>
            <a:ext cx="2466504" cy="5070037"/>
          </a:xfrm>
          <a:prstGeom prst="rect">
            <a:avLst/>
          </a:prstGeom>
          <a:ln w="9525">
            <a:solidFill>
              <a:schemeClr val="bg2">
                <a:lumMod val="50000"/>
              </a:schemeClr>
            </a:solidFill>
          </a:ln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DC4EC74-3669-43BE-866B-BD7CC1742D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5203" y="1446040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DC619AA3-5F44-4032-A827-61B9BF1E68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0113" y="1446039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841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0191AD7C-F952-4E69-A07A-8C00A74644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5875" y="962025"/>
            <a:ext cx="2466504" cy="507003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09EF23F4-9BB9-4936-B98C-A129E59EC1AB}"/>
              </a:ext>
            </a:extLst>
          </p:cNvPr>
          <p:cNvSpPr/>
          <p:nvPr/>
        </p:nvSpPr>
        <p:spPr>
          <a:xfrm>
            <a:off x="1285875" y="962025"/>
            <a:ext cx="2647950" cy="1009650"/>
          </a:xfrm>
          <a:prstGeom prst="rect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D76F466-B409-4425-A47E-0209D05217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4199" y="893981"/>
            <a:ext cx="2466504" cy="507003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55C46787-96E9-4C83-9FE4-1B32E0925641}"/>
              </a:ext>
            </a:extLst>
          </p:cNvPr>
          <p:cNvSpPr/>
          <p:nvPr/>
        </p:nvSpPr>
        <p:spPr>
          <a:xfrm>
            <a:off x="8173476" y="1080669"/>
            <a:ext cx="2647950" cy="788137"/>
          </a:xfrm>
          <a:prstGeom prst="rect">
            <a:avLst/>
          </a:prstGeom>
          <a:noFill/>
          <a:ln w="19050">
            <a:solidFill>
              <a:srgbClr val="6DC3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AE2BB-97F5-42C2-9E23-BFDA27751666}"/>
              </a:ext>
            </a:extLst>
          </p:cNvPr>
          <p:cNvSpPr/>
          <p:nvPr/>
        </p:nvSpPr>
        <p:spPr>
          <a:xfrm>
            <a:off x="8173476" y="1912620"/>
            <a:ext cx="2647950" cy="462915"/>
          </a:xfrm>
          <a:prstGeom prst="rect">
            <a:avLst/>
          </a:prstGeom>
          <a:noFill/>
          <a:ln w="19050">
            <a:solidFill>
              <a:srgbClr val="6DC3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8B99921-40E9-4A82-8B56-EE43A8D38BC1}"/>
              </a:ext>
            </a:extLst>
          </p:cNvPr>
          <p:cNvSpPr/>
          <p:nvPr/>
        </p:nvSpPr>
        <p:spPr>
          <a:xfrm>
            <a:off x="8173476" y="2419348"/>
            <a:ext cx="2647950" cy="2205991"/>
          </a:xfrm>
          <a:prstGeom prst="rect">
            <a:avLst/>
          </a:prstGeom>
          <a:noFill/>
          <a:ln w="19050">
            <a:solidFill>
              <a:srgbClr val="6DC3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810BAD7-922C-499E-AAB4-671BBBD41788}"/>
              </a:ext>
            </a:extLst>
          </p:cNvPr>
          <p:cNvSpPr/>
          <p:nvPr/>
        </p:nvSpPr>
        <p:spPr>
          <a:xfrm>
            <a:off x="8264199" y="3535680"/>
            <a:ext cx="2466504" cy="548640"/>
          </a:xfrm>
          <a:prstGeom prst="rect">
            <a:avLst/>
          </a:prstGeom>
          <a:noFill/>
          <a:ln w="19050">
            <a:solidFill>
              <a:srgbClr val="6DC3BF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BB812DAC-E46D-4090-A101-A00157340802}"/>
              </a:ext>
            </a:extLst>
          </p:cNvPr>
          <p:cNvGrpSpPr/>
          <p:nvPr/>
        </p:nvGrpSpPr>
        <p:grpSpPr>
          <a:xfrm>
            <a:off x="4628752" y="893981"/>
            <a:ext cx="2961794" cy="5070036"/>
            <a:chOff x="4628752" y="893981"/>
            <a:chExt cx="2961794" cy="5070036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A1CAD3B-2F5F-472E-9A78-28F8FF526F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3319" y="893981"/>
              <a:ext cx="2466504" cy="5070036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BE0B66C7-0E9A-450B-80EE-F681DA03C968}"/>
                </a:ext>
              </a:extLst>
            </p:cNvPr>
            <p:cNvSpPr/>
            <p:nvPr/>
          </p:nvSpPr>
          <p:spPr>
            <a:xfrm>
              <a:off x="4942596" y="1080669"/>
              <a:ext cx="2647950" cy="788137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84D84047-FD19-41B7-8C89-65A147120D12}"/>
                </a:ext>
              </a:extLst>
            </p:cNvPr>
            <p:cNvSpPr/>
            <p:nvPr/>
          </p:nvSpPr>
          <p:spPr>
            <a:xfrm>
              <a:off x="4942596" y="1912620"/>
              <a:ext cx="2647950" cy="462915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0027FDAD-46F4-47A7-9C30-72082F600884}"/>
                </a:ext>
              </a:extLst>
            </p:cNvPr>
            <p:cNvSpPr/>
            <p:nvPr/>
          </p:nvSpPr>
          <p:spPr>
            <a:xfrm>
              <a:off x="4942596" y="2419348"/>
              <a:ext cx="2647950" cy="2205991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9A45E73E-2F34-4B2D-9AD0-116E3FA727CA}"/>
                </a:ext>
              </a:extLst>
            </p:cNvPr>
            <p:cNvSpPr/>
            <p:nvPr/>
          </p:nvSpPr>
          <p:spPr>
            <a:xfrm>
              <a:off x="5033319" y="3535680"/>
              <a:ext cx="2466504" cy="54864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896CEE40-0CEC-45CD-822F-DDE2A49E90F5}"/>
                </a:ext>
              </a:extLst>
            </p:cNvPr>
            <p:cNvGrpSpPr/>
            <p:nvPr/>
          </p:nvGrpSpPr>
          <p:grpSpPr>
            <a:xfrm>
              <a:off x="4628752" y="1059714"/>
              <a:ext cx="264796" cy="276999"/>
              <a:chOff x="3920489" y="520630"/>
              <a:chExt cx="264796" cy="276999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54688B64-4A4F-412A-A71A-8EC372F014F4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33221A8-5133-42F7-A533-744434B2BE0E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06896390-6989-4D63-97DB-CD128D12A15A}"/>
                </a:ext>
              </a:extLst>
            </p:cNvPr>
            <p:cNvGrpSpPr/>
            <p:nvPr/>
          </p:nvGrpSpPr>
          <p:grpSpPr>
            <a:xfrm>
              <a:off x="4655423" y="1867078"/>
              <a:ext cx="251461" cy="276999"/>
              <a:chOff x="3933824" y="520630"/>
              <a:chExt cx="251461" cy="276999"/>
            </a:xfrm>
          </p:grpSpPr>
          <p:sp>
            <p:nvSpPr>
              <p:cNvPr id="25" name="타원 24">
                <a:extLst>
                  <a:ext uri="{FF2B5EF4-FFF2-40B4-BE49-F238E27FC236}">
                    <a16:creationId xmlns:a16="http://schemas.microsoft.com/office/drawing/2014/main" id="{B50002CD-4ADA-49F2-AF32-5C1328C553A5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F11C2BF-C266-4251-996F-BC6D1A3D5CBA}"/>
                  </a:ext>
                </a:extLst>
              </p:cNvPr>
              <p:cNvSpPr txBox="1"/>
              <p:nvPr/>
            </p:nvSpPr>
            <p:spPr>
              <a:xfrm>
                <a:off x="3933824" y="520630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</p:grp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E73AD6CE-C82E-4D06-A242-3D57EC719267}"/>
                </a:ext>
              </a:extLst>
            </p:cNvPr>
            <p:cNvGrpSpPr/>
            <p:nvPr/>
          </p:nvGrpSpPr>
          <p:grpSpPr>
            <a:xfrm>
              <a:off x="4648755" y="2419348"/>
              <a:ext cx="264795" cy="276999"/>
              <a:chOff x="3927156" y="520630"/>
              <a:chExt cx="264795" cy="276999"/>
            </a:xfrm>
          </p:grpSpPr>
          <p:sp>
            <p:nvSpPr>
              <p:cNvPr id="28" name="타원 27">
                <a:extLst>
                  <a:ext uri="{FF2B5EF4-FFF2-40B4-BE49-F238E27FC236}">
                    <a16:creationId xmlns:a16="http://schemas.microsoft.com/office/drawing/2014/main" id="{7A332D78-FB57-41D9-84D1-E5C46E4959DD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E9BA98E-2621-4340-A975-CD057CDF2240}"/>
                  </a:ext>
                </a:extLst>
              </p:cNvPr>
              <p:cNvSpPr txBox="1"/>
              <p:nvPr/>
            </p:nvSpPr>
            <p:spPr>
              <a:xfrm>
                <a:off x="3927156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</p:grpSp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F0C5F7F4-98F0-417B-B08A-D20851952A6A}"/>
                </a:ext>
              </a:extLst>
            </p:cNvPr>
            <p:cNvGrpSpPr/>
            <p:nvPr/>
          </p:nvGrpSpPr>
          <p:grpSpPr>
            <a:xfrm>
              <a:off x="4655424" y="3535680"/>
              <a:ext cx="264796" cy="276999"/>
              <a:chOff x="3920489" y="520630"/>
              <a:chExt cx="264796" cy="276999"/>
            </a:xfrm>
          </p:grpSpPr>
          <p:sp>
            <p:nvSpPr>
              <p:cNvPr id="31" name="타원 30">
                <a:extLst>
                  <a:ext uri="{FF2B5EF4-FFF2-40B4-BE49-F238E27FC236}">
                    <a16:creationId xmlns:a16="http://schemas.microsoft.com/office/drawing/2014/main" id="{4BB166BB-0C9D-4797-8E57-750F5ED004D2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E7EABE1-5432-44CF-AB3A-E75713049FE6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</p:grp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5B6F312E-4AE8-4142-BC68-DE1EC0EA2E81}"/>
                </a:ext>
              </a:extLst>
            </p:cNvPr>
            <p:cNvSpPr/>
            <p:nvPr/>
          </p:nvSpPr>
          <p:spPr>
            <a:xfrm>
              <a:off x="4942596" y="5211254"/>
              <a:ext cx="2647950" cy="530417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F43F4BD0-4882-491B-ACD4-3C4DDF52CD0F}"/>
                </a:ext>
              </a:extLst>
            </p:cNvPr>
            <p:cNvGrpSpPr/>
            <p:nvPr/>
          </p:nvGrpSpPr>
          <p:grpSpPr>
            <a:xfrm>
              <a:off x="4628752" y="5190299"/>
              <a:ext cx="264796" cy="276999"/>
              <a:chOff x="3920489" y="520630"/>
              <a:chExt cx="264796" cy="276999"/>
            </a:xfrm>
          </p:grpSpPr>
          <p:sp>
            <p:nvSpPr>
              <p:cNvPr id="47" name="타원 46">
                <a:extLst>
                  <a:ext uri="{FF2B5EF4-FFF2-40B4-BE49-F238E27FC236}">
                    <a16:creationId xmlns:a16="http://schemas.microsoft.com/office/drawing/2014/main" id="{E08DBFE0-505B-4E2D-B2AC-1645F486E3FD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87AF1E-C1D4-497A-88FD-DFBA3845318E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8053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526E9458-B55B-4901-A522-824A2758C58C}"/>
              </a:ext>
            </a:extLst>
          </p:cNvPr>
          <p:cNvGrpSpPr/>
          <p:nvPr/>
        </p:nvGrpSpPr>
        <p:grpSpPr>
          <a:xfrm>
            <a:off x="451457" y="893982"/>
            <a:ext cx="2961794" cy="5070036"/>
            <a:chOff x="4628752" y="893981"/>
            <a:chExt cx="2961794" cy="507003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465F170-D32D-4837-A6F3-D517F9C628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33319" y="893981"/>
              <a:ext cx="2466504" cy="5070036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2D9D4447-B411-4B8F-99A3-46A90A4F2788}"/>
                </a:ext>
              </a:extLst>
            </p:cNvPr>
            <p:cNvSpPr/>
            <p:nvPr/>
          </p:nvSpPr>
          <p:spPr>
            <a:xfrm>
              <a:off x="4942596" y="1080669"/>
              <a:ext cx="2647950" cy="788137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8C0B9176-DA1B-4B9A-82B3-1DBF2678169E}"/>
                </a:ext>
              </a:extLst>
            </p:cNvPr>
            <p:cNvSpPr/>
            <p:nvPr/>
          </p:nvSpPr>
          <p:spPr>
            <a:xfrm>
              <a:off x="4942596" y="1912620"/>
              <a:ext cx="2647950" cy="462915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BD4219F-2CAA-41DD-B179-DB0DFB881AFA}"/>
                </a:ext>
              </a:extLst>
            </p:cNvPr>
            <p:cNvSpPr/>
            <p:nvPr/>
          </p:nvSpPr>
          <p:spPr>
            <a:xfrm>
              <a:off x="4942596" y="2419348"/>
              <a:ext cx="2647950" cy="2205991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E852E436-6D2F-4C9B-8830-F2940EEA77EF}"/>
                </a:ext>
              </a:extLst>
            </p:cNvPr>
            <p:cNvSpPr/>
            <p:nvPr/>
          </p:nvSpPr>
          <p:spPr>
            <a:xfrm>
              <a:off x="5033319" y="3535680"/>
              <a:ext cx="2466504" cy="54864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6AD3BDF-94C0-4DE6-9C96-DDFB07626635}"/>
                </a:ext>
              </a:extLst>
            </p:cNvPr>
            <p:cNvGrpSpPr/>
            <p:nvPr/>
          </p:nvGrpSpPr>
          <p:grpSpPr>
            <a:xfrm>
              <a:off x="4628752" y="1059714"/>
              <a:ext cx="264796" cy="276999"/>
              <a:chOff x="3920489" y="520630"/>
              <a:chExt cx="264796" cy="276999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324AC10C-2B06-4C10-A138-F4E37C23D394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8E3DA45-1916-4422-8225-683ACE30EFC0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11" name="그룹 10">
              <a:extLst>
                <a:ext uri="{FF2B5EF4-FFF2-40B4-BE49-F238E27FC236}">
                  <a16:creationId xmlns:a16="http://schemas.microsoft.com/office/drawing/2014/main" id="{67D2D1DE-757A-495F-AA3C-D2EB2B7583A4}"/>
                </a:ext>
              </a:extLst>
            </p:cNvPr>
            <p:cNvGrpSpPr/>
            <p:nvPr/>
          </p:nvGrpSpPr>
          <p:grpSpPr>
            <a:xfrm>
              <a:off x="4642088" y="1867078"/>
              <a:ext cx="264796" cy="276999"/>
              <a:chOff x="3920489" y="520630"/>
              <a:chExt cx="264796" cy="276999"/>
            </a:xfrm>
          </p:grpSpPr>
          <p:sp>
            <p:nvSpPr>
              <p:cNvPr id="22" name="타원 21">
                <a:extLst>
                  <a:ext uri="{FF2B5EF4-FFF2-40B4-BE49-F238E27FC236}">
                    <a16:creationId xmlns:a16="http://schemas.microsoft.com/office/drawing/2014/main" id="{00BB3C8F-D2FA-4FAC-A2DF-1A9495B9E464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482D2A6-2A80-4AA8-8D88-4B1F7FC05252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37C85B29-661B-4A24-A9ED-F13A675B0E51}"/>
                </a:ext>
              </a:extLst>
            </p:cNvPr>
            <p:cNvGrpSpPr/>
            <p:nvPr/>
          </p:nvGrpSpPr>
          <p:grpSpPr>
            <a:xfrm>
              <a:off x="4642088" y="2419348"/>
              <a:ext cx="264796" cy="276999"/>
              <a:chOff x="3920489" y="520630"/>
              <a:chExt cx="264796" cy="276999"/>
            </a:xfrm>
          </p:grpSpPr>
          <p:sp>
            <p:nvSpPr>
              <p:cNvPr id="20" name="타원 19">
                <a:extLst>
                  <a:ext uri="{FF2B5EF4-FFF2-40B4-BE49-F238E27FC236}">
                    <a16:creationId xmlns:a16="http://schemas.microsoft.com/office/drawing/2014/main" id="{5C9A038F-B1F5-4C26-9154-1A29B7F2F0F9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802C769-3AD0-4790-8C50-8C68F032074C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</p:grp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917C5070-DECE-4770-8912-4B1FA400C814}"/>
                </a:ext>
              </a:extLst>
            </p:cNvPr>
            <p:cNvGrpSpPr/>
            <p:nvPr/>
          </p:nvGrpSpPr>
          <p:grpSpPr>
            <a:xfrm>
              <a:off x="4655424" y="3535680"/>
              <a:ext cx="264796" cy="276999"/>
              <a:chOff x="3920489" y="520630"/>
              <a:chExt cx="264796" cy="276999"/>
            </a:xfrm>
          </p:grpSpPr>
          <p:sp>
            <p:nvSpPr>
              <p:cNvPr id="18" name="타원 17">
                <a:extLst>
                  <a:ext uri="{FF2B5EF4-FFF2-40B4-BE49-F238E27FC236}">
                    <a16:creationId xmlns:a16="http://schemas.microsoft.com/office/drawing/2014/main" id="{A9DD149E-7052-4CB1-809B-52D3192DC183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CD24619-E879-4D35-9DCC-C189390CCDF0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C55C5D56-2F5F-4B1C-8D6B-723E13229634}"/>
                </a:ext>
              </a:extLst>
            </p:cNvPr>
            <p:cNvSpPr/>
            <p:nvPr/>
          </p:nvSpPr>
          <p:spPr>
            <a:xfrm>
              <a:off x="4942596" y="5211254"/>
              <a:ext cx="2647950" cy="530417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51A3081-558D-4430-A5B1-7C3CCAED996D}"/>
                </a:ext>
              </a:extLst>
            </p:cNvPr>
            <p:cNvGrpSpPr/>
            <p:nvPr/>
          </p:nvGrpSpPr>
          <p:grpSpPr>
            <a:xfrm>
              <a:off x="4628752" y="5190299"/>
              <a:ext cx="264796" cy="276999"/>
              <a:chOff x="3920489" y="520630"/>
              <a:chExt cx="264796" cy="276999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1265D3DB-9186-4A2B-A63D-0F2398BE928A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788056D-2ABC-4D09-B85E-38B9B2F36108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5</a:t>
                </a:r>
                <a:endParaRPr lang="ko-KR" altLang="en-US" sz="1200" dirty="0"/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564616F-898F-47A8-82DB-6E0CBB52677D}"/>
              </a:ext>
            </a:extLst>
          </p:cNvPr>
          <p:cNvGrpSpPr/>
          <p:nvPr/>
        </p:nvGrpSpPr>
        <p:grpSpPr>
          <a:xfrm>
            <a:off x="5326171" y="894572"/>
            <a:ext cx="2961794" cy="5070038"/>
            <a:chOff x="990994" y="893979"/>
            <a:chExt cx="2961794" cy="5070038"/>
          </a:xfrm>
        </p:grpSpPr>
        <p:pic>
          <p:nvPicPr>
            <p:cNvPr id="27" name="그림 26">
              <a:extLst>
                <a:ext uri="{FF2B5EF4-FFF2-40B4-BE49-F238E27FC236}">
                  <a16:creationId xmlns:a16="http://schemas.microsoft.com/office/drawing/2014/main" id="{103DF3C0-D05D-45B1-9A96-CABAF4D79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95561" y="893981"/>
              <a:ext cx="2466504" cy="5070036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8D11BA20-208D-4FF1-99F0-9961EE602BE3}"/>
                </a:ext>
              </a:extLst>
            </p:cNvPr>
            <p:cNvSpPr/>
            <p:nvPr/>
          </p:nvSpPr>
          <p:spPr>
            <a:xfrm>
              <a:off x="1304838" y="1080669"/>
              <a:ext cx="2647950" cy="788137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BAFF1BC2-73B2-4FA8-A440-16BE20EF00C2}"/>
                </a:ext>
              </a:extLst>
            </p:cNvPr>
            <p:cNvSpPr/>
            <p:nvPr/>
          </p:nvSpPr>
          <p:spPr>
            <a:xfrm>
              <a:off x="1304838" y="1912620"/>
              <a:ext cx="2647950" cy="462915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5811F6-D603-4048-9138-C7175EB1195A}"/>
                </a:ext>
              </a:extLst>
            </p:cNvPr>
            <p:cNvSpPr/>
            <p:nvPr/>
          </p:nvSpPr>
          <p:spPr>
            <a:xfrm>
              <a:off x="1304838" y="2419348"/>
              <a:ext cx="2647950" cy="2205991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056230D6-5AE6-4AF0-9052-5A8740294B12}"/>
                </a:ext>
              </a:extLst>
            </p:cNvPr>
            <p:cNvGrpSpPr/>
            <p:nvPr/>
          </p:nvGrpSpPr>
          <p:grpSpPr>
            <a:xfrm>
              <a:off x="990994" y="1059714"/>
              <a:ext cx="264796" cy="276999"/>
              <a:chOff x="3920489" y="520630"/>
              <a:chExt cx="264796" cy="276999"/>
            </a:xfrm>
          </p:grpSpPr>
          <p:sp>
            <p:nvSpPr>
              <p:cNvPr id="43" name="타원 42">
                <a:extLst>
                  <a:ext uri="{FF2B5EF4-FFF2-40B4-BE49-F238E27FC236}">
                    <a16:creationId xmlns:a16="http://schemas.microsoft.com/office/drawing/2014/main" id="{4F8E9970-CD4A-48DF-942A-78466A5BFDE8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2450536-5534-4814-B51C-22E2A9C45E6D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8E86964C-EE5C-4282-AADD-F13B7395AFBB}"/>
                </a:ext>
              </a:extLst>
            </p:cNvPr>
            <p:cNvGrpSpPr/>
            <p:nvPr/>
          </p:nvGrpSpPr>
          <p:grpSpPr>
            <a:xfrm>
              <a:off x="1004330" y="1867078"/>
              <a:ext cx="264796" cy="276999"/>
              <a:chOff x="3920489" y="520630"/>
              <a:chExt cx="264796" cy="276999"/>
            </a:xfrm>
          </p:grpSpPr>
          <p:sp>
            <p:nvSpPr>
              <p:cNvPr id="41" name="타원 40">
                <a:extLst>
                  <a:ext uri="{FF2B5EF4-FFF2-40B4-BE49-F238E27FC236}">
                    <a16:creationId xmlns:a16="http://schemas.microsoft.com/office/drawing/2014/main" id="{1354B16C-5128-4C49-B722-CA1298DC122B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DF72B91-9096-484F-9B74-257F8ACA5CC0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4F66169E-AAA7-48F3-B2B0-51A8A0089785}"/>
                </a:ext>
              </a:extLst>
            </p:cNvPr>
            <p:cNvGrpSpPr/>
            <p:nvPr/>
          </p:nvGrpSpPr>
          <p:grpSpPr>
            <a:xfrm>
              <a:off x="1017665" y="2419348"/>
              <a:ext cx="251461" cy="276999"/>
              <a:chOff x="3933824" y="520630"/>
              <a:chExt cx="251461" cy="276999"/>
            </a:xfrm>
          </p:grpSpPr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AC0AE644-7A01-4D74-BE74-E0CC188B5B40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706C10FF-4E75-40F0-A4F4-E54CE36D54C5}"/>
                  </a:ext>
                </a:extLst>
              </p:cNvPr>
              <p:cNvSpPr txBox="1"/>
              <p:nvPr/>
            </p:nvSpPr>
            <p:spPr>
              <a:xfrm>
                <a:off x="3933824" y="520630"/>
                <a:ext cx="25146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</p:grpSp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62C2EAF6-0F2D-4518-A6B5-A4263677773A}"/>
                </a:ext>
              </a:extLst>
            </p:cNvPr>
            <p:cNvSpPr/>
            <p:nvPr/>
          </p:nvSpPr>
          <p:spPr>
            <a:xfrm>
              <a:off x="1304838" y="5211254"/>
              <a:ext cx="2647950" cy="530417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908B1F3D-2873-408A-81BB-8F944E7EFD37}"/>
                </a:ext>
              </a:extLst>
            </p:cNvPr>
            <p:cNvGrpSpPr/>
            <p:nvPr/>
          </p:nvGrpSpPr>
          <p:grpSpPr>
            <a:xfrm>
              <a:off x="990994" y="5190299"/>
              <a:ext cx="264796" cy="276999"/>
              <a:chOff x="3920489" y="520630"/>
              <a:chExt cx="264796" cy="276999"/>
            </a:xfrm>
          </p:grpSpPr>
          <p:sp>
            <p:nvSpPr>
              <p:cNvPr id="37" name="타원 36">
                <a:extLst>
                  <a:ext uri="{FF2B5EF4-FFF2-40B4-BE49-F238E27FC236}">
                    <a16:creationId xmlns:a16="http://schemas.microsoft.com/office/drawing/2014/main" id="{40502BE0-D088-4193-B318-88A354758A91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4B31BD7-79FE-409C-BDA2-AC059C4ABD43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4</a:t>
                </a:r>
                <a:endParaRPr lang="ko-KR" altLang="en-US" sz="1200" dirty="0"/>
              </a:p>
            </p:txBody>
          </p:sp>
        </p:grpSp>
        <p:pic>
          <p:nvPicPr>
            <p:cNvPr id="36" name="그림 35">
              <a:extLst>
                <a:ext uri="{FF2B5EF4-FFF2-40B4-BE49-F238E27FC236}">
                  <a16:creationId xmlns:a16="http://schemas.microsoft.com/office/drawing/2014/main" id="{0C8D8378-BEAD-49F5-B0BB-DF8FDEE1CA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9283" b="97598"/>
            <a:stretch/>
          </p:blipFill>
          <p:spPr>
            <a:xfrm>
              <a:off x="1452171" y="893979"/>
              <a:ext cx="1250924" cy="121754"/>
            </a:xfrm>
            <a:prstGeom prst="rect">
              <a:avLst/>
            </a:prstGeom>
            <a:ln>
              <a:noFill/>
            </a:ln>
          </p:spPr>
        </p:pic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4743B5D7-01B9-4804-879B-D3F654A31671}"/>
              </a:ext>
            </a:extLst>
          </p:cNvPr>
          <p:cNvGrpSpPr/>
          <p:nvPr/>
        </p:nvGrpSpPr>
        <p:grpSpPr>
          <a:xfrm>
            <a:off x="8551671" y="3079666"/>
            <a:ext cx="2866234" cy="1189028"/>
            <a:chOff x="979924" y="1157051"/>
            <a:chExt cx="2866234" cy="1189028"/>
          </a:xfrm>
        </p:grpSpPr>
        <p:pic>
          <p:nvPicPr>
            <p:cNvPr id="46" name="그림 45">
              <a:extLst>
                <a:ext uri="{FF2B5EF4-FFF2-40B4-BE49-F238E27FC236}">
                  <a16:creationId xmlns:a16="http://schemas.microsoft.com/office/drawing/2014/main" id="{716ED217-711B-4BF9-90F2-F6DD0CE00A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150" b="36007"/>
            <a:stretch/>
          </p:blipFill>
          <p:spPr>
            <a:xfrm>
              <a:off x="1282461" y="1289369"/>
              <a:ext cx="2466504" cy="105671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61CA08DC-2435-44CA-B960-7A8F06B722C3}"/>
                </a:ext>
              </a:extLst>
            </p:cNvPr>
            <p:cNvSpPr/>
            <p:nvPr/>
          </p:nvSpPr>
          <p:spPr>
            <a:xfrm>
              <a:off x="1198207" y="1797439"/>
              <a:ext cx="2647951" cy="54864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F30560E-FE5F-44B0-AB01-6AB7260AB3B1}"/>
                </a:ext>
              </a:extLst>
            </p:cNvPr>
            <p:cNvGrpSpPr/>
            <p:nvPr/>
          </p:nvGrpSpPr>
          <p:grpSpPr>
            <a:xfrm>
              <a:off x="1152256" y="1441630"/>
              <a:ext cx="176156" cy="230832"/>
              <a:chOff x="3933823" y="494376"/>
              <a:chExt cx="251462" cy="329510"/>
            </a:xfrm>
          </p:grpSpPr>
          <p:sp>
            <p:nvSpPr>
              <p:cNvPr id="61" name="타원 60">
                <a:extLst>
                  <a:ext uri="{FF2B5EF4-FFF2-40B4-BE49-F238E27FC236}">
                    <a16:creationId xmlns:a16="http://schemas.microsoft.com/office/drawing/2014/main" id="{1E3BF1E5-F41F-4929-926A-F42469D99001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A53FE291-9F53-4222-AF34-01F6422E3FD2}"/>
                  </a:ext>
                </a:extLst>
              </p:cNvPr>
              <p:cNvSpPr txBox="1"/>
              <p:nvPr/>
            </p:nvSpPr>
            <p:spPr>
              <a:xfrm>
                <a:off x="3933823" y="494376"/>
                <a:ext cx="251462" cy="32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1</a:t>
                </a:r>
                <a:endParaRPr lang="ko-KR" altLang="en-US" sz="900" dirty="0"/>
              </a:p>
            </p:txBody>
          </p:sp>
        </p:grpSp>
        <p:sp>
          <p:nvSpPr>
            <p:cNvPr id="49" name="직사각형 48">
              <a:extLst>
                <a:ext uri="{FF2B5EF4-FFF2-40B4-BE49-F238E27FC236}">
                  <a16:creationId xmlns:a16="http://schemas.microsoft.com/office/drawing/2014/main" id="{0A21DC31-3023-4B62-84A5-759F8A2987EB}"/>
                </a:ext>
              </a:extLst>
            </p:cNvPr>
            <p:cNvSpPr/>
            <p:nvPr/>
          </p:nvSpPr>
          <p:spPr>
            <a:xfrm>
              <a:off x="1362668" y="1568291"/>
              <a:ext cx="360878" cy="13552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EF892E3E-6804-4275-854F-054E0C421250}"/>
                </a:ext>
              </a:extLst>
            </p:cNvPr>
            <p:cNvGrpSpPr/>
            <p:nvPr/>
          </p:nvGrpSpPr>
          <p:grpSpPr>
            <a:xfrm>
              <a:off x="1834599" y="1163345"/>
              <a:ext cx="176156" cy="230832"/>
              <a:chOff x="3933823" y="494376"/>
              <a:chExt cx="251462" cy="329510"/>
            </a:xfrm>
          </p:grpSpPr>
          <p:sp>
            <p:nvSpPr>
              <p:cNvPr id="59" name="타원 58">
                <a:extLst>
                  <a:ext uri="{FF2B5EF4-FFF2-40B4-BE49-F238E27FC236}">
                    <a16:creationId xmlns:a16="http://schemas.microsoft.com/office/drawing/2014/main" id="{89A6EBCB-1EE4-481A-A3B9-EDC6673348D1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7E60B18-C478-484A-B914-183E97FE51B5}"/>
                  </a:ext>
                </a:extLst>
              </p:cNvPr>
              <p:cNvSpPr txBox="1"/>
              <p:nvPr/>
            </p:nvSpPr>
            <p:spPr>
              <a:xfrm>
                <a:off x="3933823" y="494376"/>
                <a:ext cx="251462" cy="32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2</a:t>
                </a:r>
                <a:endParaRPr lang="ko-KR" altLang="en-US" sz="900" dirty="0"/>
              </a:p>
            </p:txBody>
          </p:sp>
        </p:grp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C8E768D1-31AB-4CF9-A826-3826BA469889}"/>
                </a:ext>
              </a:extLst>
            </p:cNvPr>
            <p:cNvGrpSpPr/>
            <p:nvPr/>
          </p:nvGrpSpPr>
          <p:grpSpPr>
            <a:xfrm>
              <a:off x="2581896" y="1157051"/>
              <a:ext cx="176156" cy="230832"/>
              <a:chOff x="3933823" y="494376"/>
              <a:chExt cx="251462" cy="329510"/>
            </a:xfrm>
          </p:grpSpPr>
          <p:sp>
            <p:nvSpPr>
              <p:cNvPr id="57" name="타원 56">
                <a:extLst>
                  <a:ext uri="{FF2B5EF4-FFF2-40B4-BE49-F238E27FC236}">
                    <a16:creationId xmlns:a16="http://schemas.microsoft.com/office/drawing/2014/main" id="{4430B9C9-927E-4F75-B498-5D4434C57385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8CFF192C-5624-412A-9EB1-4F69B50C0BFB}"/>
                  </a:ext>
                </a:extLst>
              </p:cNvPr>
              <p:cNvSpPr txBox="1"/>
              <p:nvPr/>
            </p:nvSpPr>
            <p:spPr>
              <a:xfrm>
                <a:off x="3933823" y="494376"/>
                <a:ext cx="251462" cy="32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3</a:t>
                </a:r>
                <a:endParaRPr lang="ko-KR" altLang="en-US" sz="900" dirty="0"/>
              </a:p>
            </p:txBody>
          </p:sp>
        </p:grpSp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BE3178BF-65FD-44A6-BDF3-96964DF4B06E}"/>
                </a:ext>
              </a:extLst>
            </p:cNvPr>
            <p:cNvGrpSpPr/>
            <p:nvPr/>
          </p:nvGrpSpPr>
          <p:grpSpPr>
            <a:xfrm>
              <a:off x="979924" y="1761824"/>
              <a:ext cx="176156" cy="230832"/>
              <a:chOff x="3933823" y="494376"/>
              <a:chExt cx="251462" cy="329510"/>
            </a:xfrm>
          </p:grpSpPr>
          <p:sp>
            <p:nvSpPr>
              <p:cNvPr id="55" name="타원 54">
                <a:extLst>
                  <a:ext uri="{FF2B5EF4-FFF2-40B4-BE49-F238E27FC236}">
                    <a16:creationId xmlns:a16="http://schemas.microsoft.com/office/drawing/2014/main" id="{84A8EE47-5D69-41FA-9266-5A6A692420E9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E0125B9-706A-45D2-BDB1-68CAB9ADDFC4}"/>
                  </a:ext>
                </a:extLst>
              </p:cNvPr>
              <p:cNvSpPr txBox="1"/>
              <p:nvPr/>
            </p:nvSpPr>
            <p:spPr>
              <a:xfrm>
                <a:off x="3933823" y="494376"/>
                <a:ext cx="251462" cy="32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4</a:t>
                </a:r>
                <a:endParaRPr lang="ko-KR" altLang="en-US" sz="900" dirty="0"/>
              </a:p>
            </p:txBody>
          </p:sp>
        </p:grp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451781D4-2ED2-4E70-8915-DF4FB4D0C9B4}"/>
                </a:ext>
              </a:extLst>
            </p:cNvPr>
            <p:cNvSpPr/>
            <p:nvPr/>
          </p:nvSpPr>
          <p:spPr>
            <a:xfrm>
              <a:off x="1842470" y="1391147"/>
              <a:ext cx="743250" cy="281315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BBD4900A-3AE7-481D-AF29-AA847F61AF96}"/>
                </a:ext>
              </a:extLst>
            </p:cNvPr>
            <p:cNvSpPr/>
            <p:nvPr/>
          </p:nvSpPr>
          <p:spPr>
            <a:xfrm>
              <a:off x="2638119" y="1391147"/>
              <a:ext cx="686176" cy="281315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64" name="직선 연결선 63">
            <a:extLst>
              <a:ext uri="{FF2B5EF4-FFF2-40B4-BE49-F238E27FC236}">
                <a16:creationId xmlns:a16="http://schemas.microsoft.com/office/drawing/2014/main" id="{4F015D97-1516-4EF9-AFCF-3EC9FABA8B15}"/>
              </a:ext>
            </a:extLst>
          </p:cNvPr>
          <p:cNvCxnSpPr/>
          <p:nvPr/>
        </p:nvCxnSpPr>
        <p:spPr>
          <a:xfrm>
            <a:off x="4069080" y="60960"/>
            <a:ext cx="0" cy="6797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31395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그룹 33">
            <a:extLst>
              <a:ext uri="{FF2B5EF4-FFF2-40B4-BE49-F238E27FC236}">
                <a16:creationId xmlns:a16="http://schemas.microsoft.com/office/drawing/2014/main" id="{D8DCD433-308E-4F49-9AA6-BC8629F6EE28}"/>
              </a:ext>
            </a:extLst>
          </p:cNvPr>
          <p:cNvGrpSpPr/>
          <p:nvPr/>
        </p:nvGrpSpPr>
        <p:grpSpPr>
          <a:xfrm>
            <a:off x="2383247" y="1023519"/>
            <a:ext cx="2968462" cy="5070037"/>
            <a:chOff x="1262182" y="893981"/>
            <a:chExt cx="2968462" cy="5070037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8A0957BF-35B1-401F-AC3C-FEB4AE9789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53203" y="893981"/>
              <a:ext cx="2466504" cy="5070037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03DDCEC-2813-4612-AAEE-26B37982E871}"/>
                </a:ext>
              </a:extLst>
            </p:cNvPr>
            <p:cNvSpPr/>
            <p:nvPr/>
          </p:nvSpPr>
          <p:spPr>
            <a:xfrm>
              <a:off x="1576026" y="1518552"/>
              <a:ext cx="2654618" cy="71411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D3943082-91B0-4A82-8015-C3CA6DBAA9E4}"/>
                </a:ext>
              </a:extLst>
            </p:cNvPr>
            <p:cNvSpPr/>
            <p:nvPr/>
          </p:nvSpPr>
          <p:spPr>
            <a:xfrm>
              <a:off x="1582694" y="2399165"/>
              <a:ext cx="2647950" cy="2066155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76437F6-65C4-4D71-8463-F264805B92FA}"/>
                </a:ext>
              </a:extLst>
            </p:cNvPr>
            <p:cNvSpPr/>
            <p:nvPr/>
          </p:nvSpPr>
          <p:spPr>
            <a:xfrm>
              <a:off x="1582694" y="4578096"/>
              <a:ext cx="2647950" cy="761352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AA78426C-6478-443F-B9E1-29BEA3108B6D}"/>
                </a:ext>
              </a:extLst>
            </p:cNvPr>
            <p:cNvGrpSpPr/>
            <p:nvPr/>
          </p:nvGrpSpPr>
          <p:grpSpPr>
            <a:xfrm>
              <a:off x="1262182" y="1497596"/>
              <a:ext cx="264796" cy="276999"/>
              <a:chOff x="3920489" y="520630"/>
              <a:chExt cx="264796" cy="276999"/>
            </a:xfrm>
          </p:grpSpPr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F8838D06-22CF-48AE-801C-7099DBB36724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7CC4AC4-A025-43CA-8BB9-69FA159CF9FE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8CAF3F46-1EFA-4854-B2F1-3D8E9165AF95}"/>
                </a:ext>
              </a:extLst>
            </p:cNvPr>
            <p:cNvGrpSpPr/>
            <p:nvPr/>
          </p:nvGrpSpPr>
          <p:grpSpPr>
            <a:xfrm>
              <a:off x="1282186" y="2353623"/>
              <a:ext cx="264796" cy="276999"/>
              <a:chOff x="3920489" y="520630"/>
              <a:chExt cx="264796" cy="276999"/>
            </a:xfrm>
          </p:grpSpPr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3C9567CD-A02A-416D-94C9-2192A9A310A6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8564E4-4251-4C7A-B490-876F3C89A3ED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0F617F1B-1DDB-41A1-AAD9-79061E62085A}"/>
                </a:ext>
              </a:extLst>
            </p:cNvPr>
            <p:cNvGrpSpPr/>
            <p:nvPr/>
          </p:nvGrpSpPr>
          <p:grpSpPr>
            <a:xfrm>
              <a:off x="1279310" y="4578096"/>
              <a:ext cx="264796" cy="276999"/>
              <a:chOff x="3920489" y="520630"/>
              <a:chExt cx="264796" cy="276999"/>
            </a:xfrm>
          </p:grpSpPr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3C0DC0CD-5AD9-473C-B38B-A9F8B4CFB08B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23C2348-342E-4A64-B55D-8374EC24D7B2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449F089A-982C-422A-9B8F-2E03F6C9A90C}"/>
              </a:ext>
            </a:extLst>
          </p:cNvPr>
          <p:cNvGrpSpPr/>
          <p:nvPr/>
        </p:nvGrpSpPr>
        <p:grpSpPr>
          <a:xfrm>
            <a:off x="6315158" y="1023520"/>
            <a:ext cx="2970415" cy="5070037"/>
            <a:chOff x="6617418" y="893980"/>
            <a:chExt cx="2970415" cy="5070037"/>
          </a:xfrm>
        </p:grpSpPr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3F83FA17-5556-41D0-84E0-7C2177804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29873" y="893980"/>
              <a:ext cx="2466504" cy="5070037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DEA0B1FA-1701-4C46-AE27-C7D8CEE57DDA}"/>
                </a:ext>
              </a:extLst>
            </p:cNvPr>
            <p:cNvSpPr/>
            <p:nvPr/>
          </p:nvSpPr>
          <p:spPr>
            <a:xfrm>
              <a:off x="6933215" y="1060485"/>
              <a:ext cx="2654618" cy="211134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EF75156-C888-4350-8001-DF302C2EF2D3}"/>
                </a:ext>
              </a:extLst>
            </p:cNvPr>
            <p:cNvSpPr/>
            <p:nvPr/>
          </p:nvSpPr>
          <p:spPr>
            <a:xfrm>
              <a:off x="6933215" y="3230881"/>
              <a:ext cx="2647950" cy="85344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491F8B63-2630-4046-884D-572224C69D89}"/>
                </a:ext>
              </a:extLst>
            </p:cNvPr>
            <p:cNvSpPr/>
            <p:nvPr/>
          </p:nvSpPr>
          <p:spPr>
            <a:xfrm>
              <a:off x="9102437" y="1351185"/>
              <a:ext cx="351860" cy="365242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2E44DA1-8842-4A0F-A331-91A7140C5235}"/>
                </a:ext>
              </a:extLst>
            </p:cNvPr>
            <p:cNvGrpSpPr/>
            <p:nvPr/>
          </p:nvGrpSpPr>
          <p:grpSpPr>
            <a:xfrm>
              <a:off x="6619371" y="1039529"/>
              <a:ext cx="264796" cy="276999"/>
              <a:chOff x="3920489" y="520630"/>
              <a:chExt cx="264796" cy="276999"/>
            </a:xfrm>
          </p:grpSpPr>
          <p:sp>
            <p:nvSpPr>
              <p:cNvPr id="26" name="타원 25">
                <a:extLst>
                  <a:ext uri="{FF2B5EF4-FFF2-40B4-BE49-F238E27FC236}">
                    <a16:creationId xmlns:a16="http://schemas.microsoft.com/office/drawing/2014/main" id="{B1EC53E1-7170-4EBF-B183-EF28BD3D9364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AC05D89-6797-4CC9-83D5-A1F17B444919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1</a:t>
                </a:r>
                <a:endParaRPr lang="ko-KR" altLang="en-US" sz="1200" dirty="0"/>
              </a:p>
            </p:txBody>
          </p:sp>
        </p:grp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5249F3BD-8DF3-4B00-9D54-57E2D3011F33}"/>
                </a:ext>
              </a:extLst>
            </p:cNvPr>
            <p:cNvGrpSpPr/>
            <p:nvPr/>
          </p:nvGrpSpPr>
          <p:grpSpPr>
            <a:xfrm>
              <a:off x="6617418" y="3230881"/>
              <a:ext cx="264796" cy="276999"/>
              <a:chOff x="3920489" y="520630"/>
              <a:chExt cx="264796" cy="276999"/>
            </a:xfrm>
          </p:grpSpPr>
          <p:sp>
            <p:nvSpPr>
              <p:cNvPr id="29" name="타원 28">
                <a:extLst>
                  <a:ext uri="{FF2B5EF4-FFF2-40B4-BE49-F238E27FC236}">
                    <a16:creationId xmlns:a16="http://schemas.microsoft.com/office/drawing/2014/main" id="{AADB5821-FAA8-4006-992A-495B6AB47E64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A6EA1D4-2211-48C4-9C8E-3BAA4F04C3A5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3</a:t>
                </a:r>
                <a:endParaRPr lang="ko-KR" altLang="en-US" sz="1200" dirty="0"/>
              </a:p>
            </p:txBody>
          </p:sp>
        </p:grpSp>
        <p:grpSp>
          <p:nvGrpSpPr>
            <p:cNvPr id="31" name="그룹 30">
              <a:extLst>
                <a:ext uri="{FF2B5EF4-FFF2-40B4-BE49-F238E27FC236}">
                  <a16:creationId xmlns:a16="http://schemas.microsoft.com/office/drawing/2014/main" id="{73164BF6-F4C1-4E40-9574-546737ECE7F6}"/>
                </a:ext>
              </a:extLst>
            </p:cNvPr>
            <p:cNvGrpSpPr/>
            <p:nvPr/>
          </p:nvGrpSpPr>
          <p:grpSpPr>
            <a:xfrm>
              <a:off x="8795561" y="1303759"/>
              <a:ext cx="264796" cy="276999"/>
              <a:chOff x="3920489" y="520630"/>
              <a:chExt cx="264796" cy="276999"/>
            </a:xfrm>
          </p:grpSpPr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AAE17FB4-58DB-427F-93DF-9297D1A5CE53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BCDED92-5326-4CAB-A8D8-2ECCB0645A74}"/>
                  </a:ext>
                </a:extLst>
              </p:cNvPr>
              <p:cNvSpPr txBox="1"/>
              <p:nvPr/>
            </p:nvSpPr>
            <p:spPr>
              <a:xfrm>
                <a:off x="3920489" y="520630"/>
                <a:ext cx="264795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200" dirty="0"/>
                  <a:t>2</a:t>
                </a:r>
                <a:endParaRPr lang="ko-KR" altLang="en-US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6109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A6CE36A-FA75-436C-8836-9D9D911A27E6}"/>
              </a:ext>
            </a:extLst>
          </p:cNvPr>
          <p:cNvGrpSpPr/>
          <p:nvPr/>
        </p:nvGrpSpPr>
        <p:grpSpPr>
          <a:xfrm>
            <a:off x="10874731" y="1761824"/>
            <a:ext cx="264796" cy="276999"/>
            <a:chOff x="3920489" y="520630"/>
            <a:chExt cx="264796" cy="27699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B746124-9CD4-485B-8DA0-570DAA8CC19B}"/>
                </a:ext>
              </a:extLst>
            </p:cNvPr>
            <p:cNvSpPr/>
            <p:nvPr/>
          </p:nvSpPr>
          <p:spPr>
            <a:xfrm>
              <a:off x="3933825" y="533400"/>
              <a:ext cx="251460" cy="251460"/>
            </a:xfrm>
            <a:prstGeom prst="ellipse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53C3963-76C7-4499-B78E-0DFAD3DB410D}"/>
                </a:ext>
              </a:extLst>
            </p:cNvPr>
            <p:cNvSpPr txBox="1"/>
            <p:nvPr/>
          </p:nvSpPr>
          <p:spPr>
            <a:xfrm>
              <a:off x="3920489" y="520630"/>
              <a:ext cx="264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2</a:t>
              </a:r>
              <a:endParaRPr lang="ko-KR" altLang="en-US" sz="12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D569BC40-B690-44E9-B59C-EEF24AB7A6FF}"/>
              </a:ext>
            </a:extLst>
          </p:cNvPr>
          <p:cNvGrpSpPr/>
          <p:nvPr/>
        </p:nvGrpSpPr>
        <p:grpSpPr>
          <a:xfrm>
            <a:off x="10874731" y="2314094"/>
            <a:ext cx="264796" cy="276999"/>
            <a:chOff x="3920489" y="520630"/>
            <a:chExt cx="264796" cy="276999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F057F53E-9E8C-4A9E-A6D2-17948BE28779}"/>
                </a:ext>
              </a:extLst>
            </p:cNvPr>
            <p:cNvSpPr/>
            <p:nvPr/>
          </p:nvSpPr>
          <p:spPr>
            <a:xfrm>
              <a:off x="3933825" y="533400"/>
              <a:ext cx="251460" cy="251460"/>
            </a:xfrm>
            <a:prstGeom prst="ellipse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3B1BCAD-9D0A-45AE-8EF1-15A80CA43811}"/>
                </a:ext>
              </a:extLst>
            </p:cNvPr>
            <p:cNvSpPr txBox="1"/>
            <p:nvPr/>
          </p:nvSpPr>
          <p:spPr>
            <a:xfrm>
              <a:off x="3920489" y="520630"/>
              <a:ext cx="264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3</a:t>
              </a:r>
              <a:endParaRPr lang="ko-KR" altLang="en-US" sz="12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5778866C-FC8D-4CDB-8E1A-4CC3BD64960E}"/>
              </a:ext>
            </a:extLst>
          </p:cNvPr>
          <p:cNvGrpSpPr/>
          <p:nvPr/>
        </p:nvGrpSpPr>
        <p:grpSpPr>
          <a:xfrm>
            <a:off x="10861395" y="5085045"/>
            <a:ext cx="264796" cy="276999"/>
            <a:chOff x="3920489" y="520630"/>
            <a:chExt cx="264796" cy="276999"/>
          </a:xfrm>
        </p:grpSpPr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ED658D7C-03B6-462F-B1A6-236C970B35DC}"/>
                </a:ext>
              </a:extLst>
            </p:cNvPr>
            <p:cNvSpPr/>
            <p:nvPr/>
          </p:nvSpPr>
          <p:spPr>
            <a:xfrm>
              <a:off x="3933825" y="533400"/>
              <a:ext cx="251460" cy="251460"/>
            </a:xfrm>
            <a:prstGeom prst="ellipse">
              <a:avLst/>
            </a:prstGeom>
            <a:solidFill>
              <a:srgbClr val="FF97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54E7C2-80F3-4BDF-8DC4-16D8F59AC7B4}"/>
                </a:ext>
              </a:extLst>
            </p:cNvPr>
            <p:cNvSpPr txBox="1"/>
            <p:nvPr/>
          </p:nvSpPr>
          <p:spPr>
            <a:xfrm>
              <a:off x="3920489" y="520630"/>
              <a:ext cx="2647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/>
                <a:t>5</a:t>
              </a:r>
              <a:endParaRPr lang="ko-KR" altLang="en-US" sz="1200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F039DB0-121B-46CD-9A5D-41DAC1A896CB}"/>
              </a:ext>
            </a:extLst>
          </p:cNvPr>
          <p:cNvGrpSpPr/>
          <p:nvPr/>
        </p:nvGrpSpPr>
        <p:grpSpPr>
          <a:xfrm>
            <a:off x="979924" y="1157051"/>
            <a:ext cx="2875028" cy="1189028"/>
            <a:chOff x="979924" y="1157051"/>
            <a:chExt cx="2875028" cy="118902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05A042F7-7373-4A9F-81F3-62AF71F479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43150" b="36007"/>
            <a:stretch/>
          </p:blipFill>
          <p:spPr>
            <a:xfrm>
              <a:off x="1282461" y="1289369"/>
              <a:ext cx="2466504" cy="1056710"/>
            </a:xfrm>
            <a:prstGeom prst="rect">
              <a:avLst/>
            </a:prstGeom>
            <a:ln>
              <a:solidFill>
                <a:schemeClr val="bg2">
                  <a:lumMod val="50000"/>
                </a:schemeClr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B493394-770E-4F8E-BE2D-1921CA77A9D3}"/>
                </a:ext>
              </a:extLst>
            </p:cNvPr>
            <p:cNvSpPr/>
            <p:nvPr/>
          </p:nvSpPr>
          <p:spPr>
            <a:xfrm>
              <a:off x="1198207" y="1797439"/>
              <a:ext cx="2656745" cy="54864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49177F73-B46B-455F-9AF4-537250E5339B}"/>
                </a:ext>
              </a:extLst>
            </p:cNvPr>
            <p:cNvGrpSpPr/>
            <p:nvPr/>
          </p:nvGrpSpPr>
          <p:grpSpPr>
            <a:xfrm>
              <a:off x="1152256" y="1441630"/>
              <a:ext cx="176156" cy="230832"/>
              <a:chOff x="3933823" y="494376"/>
              <a:chExt cx="251462" cy="32951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C657C68A-7A0B-43C4-8D2C-1B0ED772E109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121F34-B4E9-4458-B2B4-566866AB1D17}"/>
                  </a:ext>
                </a:extLst>
              </p:cNvPr>
              <p:cNvSpPr txBox="1"/>
              <p:nvPr/>
            </p:nvSpPr>
            <p:spPr>
              <a:xfrm>
                <a:off x="3933823" y="494376"/>
                <a:ext cx="251462" cy="32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1</a:t>
                </a:r>
                <a:endParaRPr lang="ko-KR" altLang="en-US" sz="900" dirty="0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8EDB413C-0D21-4C7A-9340-CA089A0ADD67}"/>
                </a:ext>
              </a:extLst>
            </p:cNvPr>
            <p:cNvSpPr/>
            <p:nvPr/>
          </p:nvSpPr>
          <p:spPr>
            <a:xfrm>
              <a:off x="1362668" y="1568291"/>
              <a:ext cx="360878" cy="135520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E0685DD7-EE9E-4BCF-8A5A-C62550DBD811}"/>
                </a:ext>
              </a:extLst>
            </p:cNvPr>
            <p:cNvGrpSpPr/>
            <p:nvPr/>
          </p:nvGrpSpPr>
          <p:grpSpPr>
            <a:xfrm>
              <a:off x="1834599" y="1163345"/>
              <a:ext cx="176156" cy="230832"/>
              <a:chOff x="3933823" y="494376"/>
              <a:chExt cx="251462" cy="329510"/>
            </a:xfrm>
          </p:grpSpPr>
          <p:sp>
            <p:nvSpPr>
              <p:cNvPr id="24" name="타원 23">
                <a:extLst>
                  <a:ext uri="{FF2B5EF4-FFF2-40B4-BE49-F238E27FC236}">
                    <a16:creationId xmlns:a16="http://schemas.microsoft.com/office/drawing/2014/main" id="{E062A36F-97A6-46DB-AB1D-1976056C986F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BC015F9-BD72-46C6-818C-6178A2D841EE}"/>
                  </a:ext>
                </a:extLst>
              </p:cNvPr>
              <p:cNvSpPr txBox="1"/>
              <p:nvPr/>
            </p:nvSpPr>
            <p:spPr>
              <a:xfrm>
                <a:off x="3933823" y="494376"/>
                <a:ext cx="251462" cy="32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2</a:t>
                </a:r>
                <a:endParaRPr lang="ko-KR" altLang="en-US" sz="900" dirty="0"/>
              </a:p>
            </p:txBody>
          </p:sp>
        </p:grpSp>
        <p:grpSp>
          <p:nvGrpSpPr>
            <p:cNvPr id="26" name="그룹 25">
              <a:extLst>
                <a:ext uri="{FF2B5EF4-FFF2-40B4-BE49-F238E27FC236}">
                  <a16:creationId xmlns:a16="http://schemas.microsoft.com/office/drawing/2014/main" id="{27DE0203-D9D9-4638-B423-F2DD266370B3}"/>
                </a:ext>
              </a:extLst>
            </p:cNvPr>
            <p:cNvGrpSpPr/>
            <p:nvPr/>
          </p:nvGrpSpPr>
          <p:grpSpPr>
            <a:xfrm>
              <a:off x="2581896" y="1157051"/>
              <a:ext cx="176156" cy="230832"/>
              <a:chOff x="3933823" y="494376"/>
              <a:chExt cx="251462" cy="329510"/>
            </a:xfrm>
          </p:grpSpPr>
          <p:sp>
            <p:nvSpPr>
              <p:cNvPr id="27" name="타원 26">
                <a:extLst>
                  <a:ext uri="{FF2B5EF4-FFF2-40B4-BE49-F238E27FC236}">
                    <a16:creationId xmlns:a16="http://schemas.microsoft.com/office/drawing/2014/main" id="{904936D3-E66E-4864-B9AE-5CBF3C81BE10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8CE46AC-B09A-4D53-A698-1B2EE5118156}"/>
                  </a:ext>
                </a:extLst>
              </p:cNvPr>
              <p:cNvSpPr txBox="1"/>
              <p:nvPr/>
            </p:nvSpPr>
            <p:spPr>
              <a:xfrm>
                <a:off x="3933823" y="494376"/>
                <a:ext cx="251462" cy="32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3</a:t>
                </a:r>
                <a:endParaRPr lang="ko-KR" altLang="en-US" sz="900" dirty="0"/>
              </a:p>
            </p:txBody>
          </p:sp>
        </p:grp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70C7E93C-DF88-4BBA-943E-D41DB6BBA9B4}"/>
                </a:ext>
              </a:extLst>
            </p:cNvPr>
            <p:cNvGrpSpPr/>
            <p:nvPr/>
          </p:nvGrpSpPr>
          <p:grpSpPr>
            <a:xfrm>
              <a:off x="979924" y="1761824"/>
              <a:ext cx="176156" cy="230832"/>
              <a:chOff x="3933823" y="494376"/>
              <a:chExt cx="251462" cy="329510"/>
            </a:xfrm>
          </p:grpSpPr>
          <p:sp>
            <p:nvSpPr>
              <p:cNvPr id="30" name="타원 29">
                <a:extLst>
                  <a:ext uri="{FF2B5EF4-FFF2-40B4-BE49-F238E27FC236}">
                    <a16:creationId xmlns:a16="http://schemas.microsoft.com/office/drawing/2014/main" id="{3C17DED3-0DC0-4B53-858E-1935F90C1013}"/>
                  </a:ext>
                </a:extLst>
              </p:cNvPr>
              <p:cNvSpPr/>
              <p:nvPr/>
            </p:nvSpPr>
            <p:spPr>
              <a:xfrm>
                <a:off x="3933825" y="533400"/>
                <a:ext cx="251460" cy="251460"/>
              </a:xfrm>
              <a:prstGeom prst="ellipse">
                <a:avLst/>
              </a:prstGeom>
              <a:solidFill>
                <a:srgbClr val="FF979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6650E3C2-6305-4174-A003-1019D22482B2}"/>
                  </a:ext>
                </a:extLst>
              </p:cNvPr>
              <p:cNvSpPr txBox="1"/>
              <p:nvPr/>
            </p:nvSpPr>
            <p:spPr>
              <a:xfrm>
                <a:off x="3933823" y="494376"/>
                <a:ext cx="251462" cy="3295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4</a:t>
                </a:r>
                <a:endParaRPr lang="ko-KR" altLang="en-US" sz="900" dirty="0"/>
              </a:p>
            </p:txBody>
          </p:sp>
        </p:grp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777AF8B-FBA4-4867-A73B-51E3B996B6DD}"/>
                </a:ext>
              </a:extLst>
            </p:cNvPr>
            <p:cNvSpPr/>
            <p:nvPr/>
          </p:nvSpPr>
          <p:spPr>
            <a:xfrm>
              <a:off x="1842470" y="1391147"/>
              <a:ext cx="743250" cy="244061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C87C72BE-0B64-434A-AEE6-67DADDB5B222}"/>
                </a:ext>
              </a:extLst>
            </p:cNvPr>
            <p:cNvSpPr/>
            <p:nvPr/>
          </p:nvSpPr>
          <p:spPr>
            <a:xfrm>
              <a:off x="2638119" y="1391147"/>
              <a:ext cx="621813" cy="244061"/>
            </a:xfrm>
            <a:prstGeom prst="rect">
              <a:avLst/>
            </a:prstGeom>
            <a:noFill/>
            <a:ln w="19050">
              <a:solidFill>
                <a:srgbClr val="FF9797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18371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31</Words>
  <Application>Microsoft Office PowerPoint</Application>
  <PresentationFormat>와이드스크린</PresentationFormat>
  <Paragraphs>31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남유선</dc:creator>
  <cp:lastModifiedBy>남유선</cp:lastModifiedBy>
  <cp:revision>9</cp:revision>
  <dcterms:created xsi:type="dcterms:W3CDTF">2018-12-09T13:27:08Z</dcterms:created>
  <dcterms:modified xsi:type="dcterms:W3CDTF">2018-12-09T15:13:38Z</dcterms:modified>
</cp:coreProperties>
</file>