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76" r:id="rId6"/>
    <p:sldId id="275" r:id="rId7"/>
    <p:sldId id="260" r:id="rId8"/>
    <p:sldId id="273" r:id="rId9"/>
    <p:sldId id="264" r:id="rId10"/>
    <p:sldId id="277" r:id="rId11"/>
    <p:sldId id="266" r:id="rId12"/>
    <p:sldId id="265" r:id="rId13"/>
    <p:sldId id="267" r:id="rId14"/>
    <p:sldId id="268" r:id="rId15"/>
    <p:sldId id="278" r:id="rId16"/>
    <p:sldId id="279" r:id="rId17"/>
    <p:sldId id="271" r:id="rId18"/>
  </p:sldIdLst>
  <p:sldSz cx="24384000" cy="13716000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2E8"/>
    <a:srgbClr val="93E5D7"/>
    <a:srgbClr val="BFEFE7"/>
    <a:srgbClr val="191919"/>
    <a:srgbClr val="000000"/>
    <a:srgbClr val="00A2FF"/>
    <a:srgbClr val="E2F6F2"/>
    <a:srgbClr val="67D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93" autoAdjust="0"/>
  </p:normalViewPr>
  <p:slideViewPr>
    <p:cSldViewPr snapToGrid="0">
      <p:cViewPr varScale="1">
        <p:scale>
          <a:sx n="32" d="100"/>
          <a:sy n="32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국민구강건강실태조사 에 따른 통계치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37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학기 프로젝트 난이도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36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2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요기 시작하는 조건 </a:t>
            </a:r>
            <a:r>
              <a:rPr lang="en-US" altLang="ko-KR" dirty="0"/>
              <a:t>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62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65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1pPr>
            <a:lvl2pPr marL="8082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2pPr>
            <a:lvl3pPr marL="11511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3pPr>
            <a:lvl4pPr marL="14940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4pPr>
            <a:lvl5pPr marL="18369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titleStyle>
    <p:bodyStyle>
      <a:lvl1pPr marL="611187" marR="0" indent="-611187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1166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1611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2055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2500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2944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3389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3833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4278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스마트 전동칫솔 및…"/>
          <p:cNvSpPr txBox="1">
            <a:spLocks noGrp="1"/>
          </p:cNvSpPr>
          <p:nvPr>
            <p:ph type="ctrTitle"/>
          </p:nvPr>
        </p:nvSpPr>
        <p:spPr>
          <a:xfrm>
            <a:off x="4833937" y="2509060"/>
            <a:ext cx="14716126" cy="4643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전동칫솔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</a:p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캡스톤디자인(1)…"/>
          <p:cNvSpPr txBox="1">
            <a:spLocks noGrp="1"/>
          </p:cNvSpPr>
          <p:nvPr>
            <p:ph type="subTitle" sz="quarter" idx="1"/>
          </p:nvPr>
        </p:nvSpPr>
        <p:spPr>
          <a:xfrm>
            <a:off x="14991836" y="7960659"/>
            <a:ext cx="4814867" cy="379846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캡스톤디자인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" name="Frame-4.png" descr="Fram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550" y="7207171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/>
              <a:t>안드로이드 </a:t>
            </a:r>
            <a:r>
              <a:rPr lang="en-US" altLang="ko-KR" sz="8000" dirty="0"/>
              <a:t>UI </a:t>
            </a:r>
            <a:r>
              <a:rPr lang="ko-KR" altLang="en-US" sz="8000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3773246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256826" y="245218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페이지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EFB7A4-A33F-4CBF-95AA-C7D8B98ACCDC}"/>
              </a:ext>
            </a:extLst>
          </p:cNvPr>
          <p:cNvSpPr/>
          <p:nvPr/>
        </p:nvSpPr>
        <p:spPr>
          <a:xfrm>
            <a:off x="9701086" y="582230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E5160-1846-47D0-B468-0537BF6ABFC6}"/>
              </a:ext>
            </a:extLst>
          </p:cNvPr>
          <p:cNvSpPr/>
          <p:nvPr/>
        </p:nvSpPr>
        <p:spPr>
          <a:xfrm>
            <a:off x="11181543" y="582767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메인에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로고 이미지 삽입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C1B0D-5CFD-47D3-ABC4-EF97039DC8FC}"/>
              </a:ext>
            </a:extLst>
          </p:cNvPr>
          <p:cNvSpPr/>
          <p:nvPr/>
        </p:nvSpPr>
        <p:spPr>
          <a:xfrm>
            <a:off x="9704196" y="776618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F46184-0195-4EE7-B1B1-42B366D0F79B}"/>
              </a:ext>
            </a:extLst>
          </p:cNvPr>
          <p:cNvSpPr/>
          <p:nvPr/>
        </p:nvSpPr>
        <p:spPr>
          <a:xfrm>
            <a:off x="11184653" y="777155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앱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실행시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자동으로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 페이지로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36E19-C347-4775-80AA-A47A88F7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21" y="3353502"/>
            <a:ext cx="4581231" cy="941697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99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3C7FB4A-CC03-44F5-9256-3D8AEFFA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36" y="3335464"/>
            <a:ext cx="4581535" cy="941759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F32784-51F9-419B-94B3-24E3A7F737A9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AE3A56-9783-4AFF-9D6F-A1CCCDE213C4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상단에는 해당 주의 양치 점수와 분석 멘트 출력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824CC1-4E7D-41F8-A3BB-DEB4033D34C0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7E1118-DA8A-411B-922C-3C19319EF4F1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하단에는 일별 양치습관과 그에 대한 코멘트 출력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EC01BC-287A-404C-AC7D-F00E2D2A1F77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1E7CD-6475-4409-B245-F591B707EC09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습관분석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캘린더 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3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개의 탭으로 구성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DF139-07B6-4B77-9627-204F4B118A87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94938D-2282-46AB-8990-39FDB7AF1586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실행 후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메인페이지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이동 시 습관 분석 탭으로 시작</a:t>
            </a:r>
            <a:endParaRPr lang="ko-KR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C3E8F5-4FE8-476B-8A40-1E60B1E85591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F1ED5C-0538-4600-BB27-F90550F8E523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팩트를 통해 간단한 치아정보를 알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761FA3-AAF9-49D8-BE08-6C8476C49023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38B208-1F26-4652-8D1C-13DD0F0C1A1E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다시 누르면 모니터링을 종료한다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DC6C6FF-4333-4E02-98BF-F8F29D27E0BF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7B3F189-42A6-40DF-8423-CFDEB0789570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누르면 모니터링을 시작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9F0FF1-02B2-4B9E-92B4-9911143208C9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8D376C-5B69-4992-87AB-B4C3910A7DD5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모니터링이 시작되면 카운트가 시작된다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모니터링 페이지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0FDE9-ADAB-4578-9149-54BB3AB2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886" y="3345156"/>
            <a:ext cx="4581535" cy="941760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1250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BCF8B9-6197-4903-8E44-7DF6EC4BF85B}"/>
              </a:ext>
            </a:extLst>
          </p:cNvPr>
          <p:cNvSpPr/>
          <p:nvPr/>
        </p:nvSpPr>
        <p:spPr>
          <a:xfrm>
            <a:off x="9704196" y="91572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CB1F59-DB7A-410B-A2BA-58A32AA4977F}"/>
              </a:ext>
            </a:extLst>
          </p:cNvPr>
          <p:cNvSpPr/>
          <p:nvPr/>
        </p:nvSpPr>
        <p:spPr>
          <a:xfrm>
            <a:off x="11184653" y="91626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해당 일의 치아 점수 또한 기록해 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3D50E2-910C-4F24-A340-73373BD09E9F}"/>
              </a:ext>
            </a:extLst>
          </p:cNvPr>
          <p:cNvSpPr/>
          <p:nvPr/>
        </p:nvSpPr>
        <p:spPr>
          <a:xfrm>
            <a:off x="9701086" y="52587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D7C82F-C5D2-443B-BCD2-4971D8650AF9}"/>
              </a:ext>
            </a:extLst>
          </p:cNvPr>
          <p:cNvSpPr/>
          <p:nvPr/>
        </p:nvSpPr>
        <p:spPr>
          <a:xfrm>
            <a:off x="11181543" y="52641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한 달의 치아 달력을 한눈으로 알아볼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F84324-B25B-487D-9442-C7FB1F6A44A1}"/>
              </a:ext>
            </a:extLst>
          </p:cNvPr>
          <p:cNvSpPr/>
          <p:nvPr/>
        </p:nvSpPr>
        <p:spPr>
          <a:xfrm>
            <a:off x="9704196" y="720267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C2132-ADEF-4B5D-8890-DE951F8A6793}"/>
              </a:ext>
            </a:extLst>
          </p:cNvPr>
          <p:cNvSpPr/>
          <p:nvPr/>
        </p:nvSpPr>
        <p:spPr>
          <a:xfrm>
            <a:off x="11184653" y="720804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하루에 양치 한 횟수만큼 아치를 넣어준다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캘린더 페이지</a:t>
            </a:r>
            <a:endParaRPr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3C8F6EF-BF8A-4904-8F14-265E384A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44" y="3326486"/>
            <a:ext cx="4581535" cy="941814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45954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3D Model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104775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4240924"/>
            <a:ext cx="15609094" cy="64480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ㅇㅁㄹㄴㅇㄹㄴㅁㅇ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0613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감사합니다.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감사합니다.</a:t>
            </a:r>
          </a:p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</p:txBody>
      </p:sp>
      <p:pic>
        <p:nvPicPr>
          <p:cNvPr id="3" name="Frame-4.png" descr="Frame-4.png">
            <a:extLst>
              <a:ext uri="{FF2B5EF4-FFF2-40B4-BE49-F238E27FC236}">
                <a16:creationId xmlns:a16="http://schemas.microsoft.com/office/drawing/2014/main" id="{757B0BE7-C0D8-4797-ABBD-569C1E52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7166" y="3946819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팀원 소개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6732329"/>
          </a:xfrm>
          <a:prstGeom prst="rect">
            <a:avLst/>
          </a:prstGeom>
        </p:spPr>
        <p:txBody>
          <a:bodyPr/>
          <a:lstStyle/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FontTx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제안서 수정 사항</a:t>
            </a: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제안서 수정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8930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프로젝트 아이디어 제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변경사항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B8247-9BB5-4BCA-AD21-A3E992B3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66" y="2956106"/>
            <a:ext cx="12349668" cy="97350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978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4240924"/>
            <a:ext cx="15609094" cy="64480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카메라로 손 위치나 각도를 정확하게 인식할 수 있는가에 대한 의문점 제기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핸드폰을 사용하지 않고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자체로만 모니터링이 가능하도록 구현하는 방법 제안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6934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3"/>
            <a:ext cx="15609094" cy="42463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센서를 부착하여 위치와 각도 인식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고정된 위치에서 양치함을 가정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AA4E7F-8E20-4CC3-8F58-99FAE0C930CD}"/>
              </a:ext>
            </a:extLst>
          </p:cNvPr>
          <p:cNvGrpSpPr/>
          <p:nvPr/>
        </p:nvGrpSpPr>
        <p:grpSpPr>
          <a:xfrm>
            <a:off x="3496701" y="8186379"/>
            <a:ext cx="4894327" cy="5224435"/>
            <a:chOff x="3496701" y="8186379"/>
            <a:chExt cx="4894327" cy="522443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250812-3975-457F-86B7-4FF65346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701" y="8186379"/>
              <a:ext cx="4894327" cy="30638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802884-8470-4862-98A1-03AC216C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256">
              <a:off x="4790390" y="8413826"/>
              <a:ext cx="2828702" cy="28287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91B354-3060-44EF-99CE-074870FA4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17" b="89907" l="5732" r="89809">
                          <a14:foregroundMark x1="46921" y1="9317" x2="46921" y2="9317"/>
                          <a14:foregroundMark x1="46921" y1="9317" x2="46921" y2="9317"/>
                          <a14:foregroundMark x1="5732" y1="78261" x2="5732" y2="782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398" y="9259525"/>
              <a:ext cx="3036113" cy="415128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45794AA-EC2E-45B3-B40F-60AF5105A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03" y="8162256"/>
            <a:ext cx="4894327" cy="383426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0230A39-FF5A-4BCA-9690-59934804ED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00" b="91200" l="7700" r="90000">
                        <a14:foregroundMark x1="10600" y1="10200" x2="10600" y2="10200"/>
                        <a14:foregroundMark x1="7700" y1="12000" x2="7700" y2="12000"/>
                        <a14:foregroundMark x1="7700" y1="12000" x2="7700" y2="12000"/>
                        <a14:foregroundMark x1="7900" y1="10700" x2="7900" y2="10700"/>
                        <a14:foregroundMark x1="12800" y1="5800" x2="12800" y2="5800"/>
                        <a14:foregroundMark x1="20200" y1="11500" x2="20200" y2="11500"/>
                        <a14:foregroundMark x1="24200" y1="16200" x2="24200" y2="16200"/>
                        <a14:foregroundMark x1="84500" y1="91200" x2="845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7706">
            <a:off x="10514991" y="9254994"/>
            <a:ext cx="2828702" cy="282870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91537C-AEEC-408C-802F-0A969EA6A4B7}"/>
              </a:ext>
            </a:extLst>
          </p:cNvPr>
          <p:cNvGrpSpPr/>
          <p:nvPr/>
        </p:nvGrpSpPr>
        <p:grpSpPr>
          <a:xfrm>
            <a:off x="15729077" y="5449525"/>
            <a:ext cx="7620000" cy="7620000"/>
            <a:chOff x="15621173" y="5181114"/>
            <a:chExt cx="7620000" cy="762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579A90-73B7-49FE-8CC7-864D73E5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750" b="94750" l="10000" r="90000">
                          <a14:foregroundMark x1="17000" y1="44000" x2="24000" y2="31375"/>
                          <a14:foregroundMark x1="24000" y1="31375" x2="33000" y2="26250"/>
                          <a14:foregroundMark x1="33000" y1="26250" x2="59375" y2="24000"/>
                          <a14:foregroundMark x1="59375" y1="24000" x2="76125" y2="25500"/>
                          <a14:foregroundMark x1="76125" y1="25500" x2="81375" y2="31250"/>
                          <a14:foregroundMark x1="81375" y1="31250" x2="82000" y2="44500"/>
                          <a14:foregroundMark x1="82000" y1="44500" x2="81625" y2="46000"/>
                          <a14:foregroundMark x1="66375" y1="13375" x2="54375" y2="6125"/>
                          <a14:foregroundMark x1="54375" y1="6125" x2="52375" y2="5750"/>
                          <a14:foregroundMark x1="42625" y1="94750" x2="52625" y2="94750"/>
                          <a14:foregroundMark x1="52625" y1="94750" x2="60375" y2="92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173" y="5181114"/>
              <a:ext cx="7620000" cy="762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BC61652-FF46-4F1F-AF72-E1430E8A2436}"/>
                </a:ext>
              </a:extLst>
            </p:cNvPr>
            <p:cNvSpPr/>
            <p:nvPr/>
          </p:nvSpPr>
          <p:spPr>
            <a:xfrm rot="20691529">
              <a:off x="18168620" y="10382753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BC9A704-55CF-4DCC-A22B-19FC54AEB768}"/>
                </a:ext>
              </a:extLst>
            </p:cNvPr>
            <p:cNvSpPr/>
            <p:nvPr/>
          </p:nvSpPr>
          <p:spPr>
            <a:xfrm>
              <a:off x="18821400" y="10448026"/>
              <a:ext cx="660400" cy="827602"/>
            </a:xfrm>
            <a:prstGeom prst="roundRect">
              <a:avLst>
                <a:gd name="adj" fmla="val 2307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0101BCD-3674-46A2-8B51-D3E52837EAFC}"/>
                </a:ext>
              </a:extLst>
            </p:cNvPr>
            <p:cNvSpPr/>
            <p:nvPr/>
          </p:nvSpPr>
          <p:spPr>
            <a:xfrm rot="329379">
              <a:off x="19504660" y="10432786"/>
              <a:ext cx="660400" cy="827602"/>
            </a:xfrm>
            <a:prstGeom prst="roundRect">
              <a:avLst>
                <a:gd name="adj" fmla="val 2896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DA9F798-36AB-476C-9F3E-FD8445D26DEB}"/>
                </a:ext>
              </a:extLst>
            </p:cNvPr>
            <p:cNvSpPr/>
            <p:nvPr/>
          </p:nvSpPr>
          <p:spPr>
            <a:xfrm rot="756481">
              <a:off x="20167794" y="10385928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75F2CA5-04E6-4FC0-A198-BDEEDC82D183}"/>
                </a:ext>
              </a:extLst>
            </p:cNvPr>
            <p:cNvSpPr/>
            <p:nvPr/>
          </p:nvSpPr>
          <p:spPr>
            <a:xfrm>
              <a:off x="20744028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9398529-23CE-46EF-A5E0-B634C2A1D5E2}"/>
                </a:ext>
              </a:extLst>
            </p:cNvPr>
            <p:cNvSpPr/>
            <p:nvPr/>
          </p:nvSpPr>
          <p:spPr>
            <a:xfrm flipH="1">
              <a:off x="17629053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488382D-EABA-400A-AA38-A7F931B244F6}"/>
                </a:ext>
              </a:extLst>
            </p:cNvPr>
            <p:cNvSpPr/>
            <p:nvPr/>
          </p:nvSpPr>
          <p:spPr>
            <a:xfrm flipH="1">
              <a:off x="21132746" y="9945324"/>
              <a:ext cx="725308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805D544-BE8A-4A1F-B848-60E395FB08CF}"/>
                </a:ext>
              </a:extLst>
            </p:cNvPr>
            <p:cNvSpPr/>
            <p:nvPr/>
          </p:nvSpPr>
          <p:spPr>
            <a:xfrm flipH="1">
              <a:off x="21362922" y="9548661"/>
              <a:ext cx="731836" cy="762209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44BD7E1-45DD-404F-AD9D-A02557ECB832}"/>
                </a:ext>
              </a:extLst>
            </p:cNvPr>
            <p:cNvSpPr/>
            <p:nvPr/>
          </p:nvSpPr>
          <p:spPr>
            <a:xfrm flipH="1">
              <a:off x="21508008" y="9016820"/>
              <a:ext cx="731836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14D8664-9150-41CA-A208-83B671185831}"/>
                </a:ext>
              </a:extLst>
            </p:cNvPr>
            <p:cNvSpPr/>
            <p:nvPr/>
          </p:nvSpPr>
          <p:spPr>
            <a:xfrm rot="21347399" flipV="1">
              <a:off x="21229548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0EB8308-9167-48BB-8E83-988CDEAE5C69}"/>
                </a:ext>
              </a:extLst>
            </p:cNvPr>
            <p:cNvSpPr/>
            <p:nvPr/>
          </p:nvSpPr>
          <p:spPr>
            <a:xfrm flipH="1" flipV="1">
              <a:off x="2164905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EAEFD6-BE7B-4C91-8832-69AFF0B8405D}"/>
                </a:ext>
              </a:extLst>
            </p:cNvPr>
            <p:cNvSpPr/>
            <p:nvPr/>
          </p:nvSpPr>
          <p:spPr>
            <a:xfrm flipH="1" flipV="1">
              <a:off x="21523540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BEFAD24-19FE-485B-9B92-3584E79F1A33}"/>
                </a:ext>
              </a:extLst>
            </p:cNvPr>
            <p:cNvSpPr/>
            <p:nvPr/>
          </p:nvSpPr>
          <p:spPr>
            <a:xfrm flipH="1" flipV="1">
              <a:off x="21584934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B032F4-DCDE-4077-B619-8125B11AB93F}"/>
                </a:ext>
              </a:extLst>
            </p:cNvPr>
            <p:cNvSpPr/>
            <p:nvPr/>
          </p:nvSpPr>
          <p:spPr>
            <a:xfrm rot="252601" flipH="1" flipV="1">
              <a:off x="17121036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599AA95-1259-4C09-A71F-3619E7D4BDB4}"/>
                </a:ext>
              </a:extLst>
            </p:cNvPr>
            <p:cNvSpPr/>
            <p:nvPr/>
          </p:nvSpPr>
          <p:spPr>
            <a:xfrm flipV="1">
              <a:off x="1686314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B99D62FC-724A-4DCA-AB26-60CEAB3192F9}"/>
                </a:ext>
              </a:extLst>
            </p:cNvPr>
            <p:cNvSpPr/>
            <p:nvPr/>
          </p:nvSpPr>
          <p:spPr>
            <a:xfrm flipH="1" flipV="1">
              <a:off x="16623513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545FE65C-5869-4EAE-B4C4-163EBABCACA7}"/>
                </a:ext>
              </a:extLst>
            </p:cNvPr>
            <p:cNvSpPr/>
            <p:nvPr/>
          </p:nvSpPr>
          <p:spPr>
            <a:xfrm flipH="1" flipV="1">
              <a:off x="16650986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9847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개발 내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226</Words>
  <Application>Microsoft Office PowerPoint</Application>
  <PresentationFormat>사용자 지정</PresentationFormat>
  <Paragraphs>64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나눔스퀘어</vt:lpstr>
      <vt:lpstr>Apple SD 산돌고딕 Neo 옅은체</vt:lpstr>
      <vt:lpstr>맑은 고딕</vt:lpstr>
      <vt:lpstr>NanumSquareR</vt:lpstr>
      <vt:lpstr>Helvetica Neue</vt:lpstr>
      <vt:lpstr>Helvetica Neue Light</vt:lpstr>
      <vt:lpstr>Helvetica Neue Thin</vt:lpstr>
      <vt:lpstr>NanumSquareB</vt:lpstr>
      <vt:lpstr>Helvetica Neue Medium</vt:lpstr>
      <vt:lpstr>White</vt:lpstr>
      <vt:lpstr>스마트 전동칫솔 및  모니터링 애플리케이션</vt:lpstr>
      <vt:lpstr>목차</vt:lpstr>
      <vt:lpstr>프로젝트 제안서 수정 사항</vt:lpstr>
      <vt:lpstr>개발 일정 변경사항 </vt:lpstr>
      <vt:lpstr>피드백 내용</vt:lpstr>
      <vt:lpstr>피드백 내용</vt:lpstr>
      <vt:lpstr>구현 방법에 대한 설명</vt:lpstr>
      <vt:lpstr>구현 방법</vt:lpstr>
      <vt:lpstr>프로젝트 진행 상황</vt:lpstr>
      <vt:lpstr>안드로이드 UI 개발</vt:lpstr>
      <vt:lpstr>인트로 페이지</vt:lpstr>
      <vt:lpstr>메인 페이지</vt:lpstr>
      <vt:lpstr>모니터링 페이지</vt:lpstr>
      <vt:lpstr>캘린더 페이지</vt:lpstr>
      <vt:lpstr>3D Model</vt:lpstr>
      <vt:lpstr>3D Model</vt:lpstr>
      <vt:lpstr>감사합니다.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전동칫솔 및  모니터링 애플리케이션</dc:title>
  <dc:creator>Susan</dc:creator>
  <cp:lastModifiedBy>김수진</cp:lastModifiedBy>
  <cp:revision>39</cp:revision>
  <dcterms:modified xsi:type="dcterms:W3CDTF">2018-10-01T16:45:29Z</dcterms:modified>
</cp:coreProperties>
</file>