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88" r:id="rId9"/>
    <p:sldId id="274" r:id="rId10"/>
    <p:sldId id="285" r:id="rId11"/>
    <p:sldId id="290" r:id="rId12"/>
    <p:sldId id="266" r:id="rId13"/>
  </p:sldIdLst>
  <p:sldSz cx="12192000" cy="6858000"/>
  <p:notesSz cx="6858000" cy="9144000"/>
  <p:embeddedFontLst>
    <p:embeddedFont>
      <p:font typeface="HY견고딕" panose="02030600000101010101" pitchFamily="18" charset="-127"/>
      <p:regular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나눔스퀘어" panose="020B0600000101010101" pitchFamily="50" charset="-127"/>
      <p:regular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8471" autoAdjust="0"/>
  </p:normalViewPr>
  <p:slideViewPr>
    <p:cSldViewPr snapToGrid="0">
      <p:cViewPr varScale="1">
        <p:scale>
          <a:sx n="101" d="100"/>
          <a:sy n="10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거의 다 똑같 </a:t>
            </a:r>
            <a:endParaRPr lang="en-US" altLang="ko-KR" dirty="0"/>
          </a:p>
          <a:p>
            <a:r>
              <a:rPr lang="ko-KR" altLang="en-US" dirty="0"/>
              <a:t>현재는 그냥 </a:t>
            </a:r>
            <a:r>
              <a:rPr lang="ko-KR" altLang="en-US" dirty="0" err="1"/>
              <a:t>브레드보드의</a:t>
            </a:r>
            <a:r>
              <a:rPr lang="ko-KR" altLang="en-US" dirty="0"/>
              <a:t> 중앙에 센서와 블루투스 모듈이 </a:t>
            </a:r>
            <a:r>
              <a:rPr lang="ko-KR" altLang="en-US" dirty="0" err="1"/>
              <a:t>연결되어있음</a:t>
            </a:r>
            <a:endParaRPr lang="en-US" altLang="ko-KR" dirty="0"/>
          </a:p>
          <a:p>
            <a:r>
              <a:rPr lang="ko-KR" altLang="en-US" dirty="0"/>
              <a:t>이제는 그거를 칫솔 머리로 옮기고</a:t>
            </a:r>
            <a:r>
              <a:rPr lang="en-US" altLang="ko-KR" dirty="0"/>
              <a:t> </a:t>
            </a:r>
            <a:r>
              <a:rPr lang="ko-KR" altLang="en-US" dirty="0" err="1"/>
              <a:t>뒷통수쪽에</a:t>
            </a:r>
            <a:r>
              <a:rPr lang="ko-KR" altLang="en-US" dirty="0"/>
              <a:t> 진동모터를 연결하여 </a:t>
            </a:r>
            <a:r>
              <a:rPr lang="ko-KR" altLang="en-US" dirty="0" err="1"/>
              <a:t>진동에대한</a:t>
            </a:r>
            <a:r>
              <a:rPr lang="ko-KR" altLang="en-US" dirty="0"/>
              <a:t> 테스트를 진행할 예정</a:t>
            </a:r>
            <a:endParaRPr lang="en-US" altLang="ko-KR" dirty="0"/>
          </a:p>
          <a:p>
            <a:r>
              <a:rPr lang="ko-KR" altLang="en-US" dirty="0"/>
              <a:t>압력센서를 추가했다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2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1</a:t>
            </a:r>
            <a:r>
              <a:rPr lang="ko-KR" altLang="en-US" dirty="0"/>
              <a:t>번 말하기전에 </a:t>
            </a:r>
            <a:r>
              <a:rPr lang="en-US" altLang="ko-KR" dirty="0"/>
              <a:t>“</a:t>
            </a:r>
            <a:r>
              <a:rPr lang="ko-KR" altLang="en-US" dirty="0"/>
              <a:t>여태까지 </a:t>
            </a:r>
            <a:r>
              <a:rPr lang="ko-KR" altLang="en-US" dirty="0" err="1"/>
              <a:t>못한거</a:t>
            </a:r>
            <a:r>
              <a:rPr lang="ko-KR" altLang="en-US" dirty="0"/>
              <a:t> </a:t>
            </a:r>
            <a:r>
              <a:rPr lang="ko-KR" altLang="en-US" dirty="0" err="1"/>
              <a:t>ㅈㅅㅈㅅㅈㅅ</a:t>
            </a:r>
            <a:r>
              <a:rPr lang="ko-KR" altLang="en-US" dirty="0"/>
              <a:t>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6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80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15777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 센서 값을 테스트한 결과 미세한 움직임은 잘 잡아내지만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진동과 같은 노이즈에 대한 테스트는 미흡하였음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주까지 테스트가 가능한 수준으로 하드웨어를 수정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 모터를 부착하여 노이즈에 대한 테스트 진행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에어마우스 구현 진행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10C673-7F83-427E-8092-72360187A100}"/>
              </a:ext>
            </a:extLst>
          </p:cNvPr>
          <p:cNvSpPr/>
          <p:nvPr/>
        </p:nvSpPr>
        <p:spPr>
          <a:xfrm>
            <a:off x="2076450" y="356697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D24FD1-7608-449D-962D-95C10933E066}"/>
              </a:ext>
            </a:extLst>
          </p:cNvPr>
          <p:cNvSpPr/>
          <p:nvPr/>
        </p:nvSpPr>
        <p:spPr>
          <a:xfrm>
            <a:off x="2076450" y="420812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9636F53A-B172-46E3-8CE2-1EAC57CA9A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108" y="4878590"/>
            <a:ext cx="390145" cy="408433"/>
          </a:xfrm>
          <a:prstGeom prst="rect">
            <a:avLst/>
          </a:prstGeom>
        </p:spPr>
      </p:pic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9939" y="2166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4798740" y="249468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일정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6599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2334" y="35929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333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15777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ㅇㅇㅇㅇ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2">
                  <a:extLst/>
                </a:blip>
              </a:buBlip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ㅇㅇㅇㅇㅇㅇㅇ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7876" y="2149366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914676" y="3666837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8077717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모형 제작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모형 제작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88967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테스트가 가능한 정도 까지만 하드웨어 조립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구상과 큰 차이는 없으나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 모터와 압력센서를 추가함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9AE20D-3394-48E8-8D30-3B6D355E1EE3}"/>
              </a:ext>
            </a:extLst>
          </p:cNvPr>
          <p:cNvGrpSpPr/>
          <p:nvPr/>
        </p:nvGrpSpPr>
        <p:grpSpPr>
          <a:xfrm>
            <a:off x="3686966" y="3885128"/>
            <a:ext cx="4818061" cy="2091027"/>
            <a:chOff x="3693316" y="3362325"/>
            <a:chExt cx="4818061" cy="2091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949726-2DF1-4B9A-89C2-F161AEE431EF}"/>
                </a:ext>
              </a:extLst>
            </p:cNvPr>
            <p:cNvSpPr txBox="1"/>
            <p:nvPr/>
          </p:nvSpPr>
          <p:spPr>
            <a:xfrm>
              <a:off x="5445444" y="3362325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압력센서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7D6308-9044-483B-8C54-D0B402AB7DD3}"/>
                </a:ext>
              </a:extLst>
            </p:cNvPr>
            <p:cNvSpPr txBox="1"/>
            <p:nvPr/>
          </p:nvSpPr>
          <p:spPr>
            <a:xfrm>
              <a:off x="5445444" y="4109052"/>
              <a:ext cx="2543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자이로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가속도센서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523AC0-0C33-4295-B5ED-DAEDC54A1876}"/>
                </a:ext>
              </a:extLst>
            </p:cNvPr>
            <p:cNvSpPr/>
            <p:nvPr/>
          </p:nvSpPr>
          <p:spPr>
            <a:xfrm rot="16200000">
              <a:off x="5969540" y="2269550"/>
              <a:ext cx="252914" cy="4805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9C708A-D2A1-44A0-B61E-00DA2433FAF2}"/>
                </a:ext>
              </a:extLst>
            </p:cNvPr>
            <p:cNvSpPr/>
            <p:nvPr/>
          </p:nvSpPr>
          <p:spPr>
            <a:xfrm rot="16200000">
              <a:off x="3909036" y="3824226"/>
              <a:ext cx="505827" cy="9372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210D241-A402-485C-A967-F09B1337F7C2}"/>
                </a:ext>
              </a:extLst>
            </p:cNvPr>
            <p:cNvSpPr/>
            <p:nvPr/>
          </p:nvSpPr>
          <p:spPr>
            <a:xfrm rot="16200000">
              <a:off x="3975985" y="3553169"/>
              <a:ext cx="371932" cy="9372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F9644A0A-327B-45BD-B002-6829E0701BEC}"/>
                </a:ext>
              </a:extLst>
            </p:cNvPr>
            <p:cNvSpPr/>
            <p:nvPr/>
          </p:nvSpPr>
          <p:spPr>
            <a:xfrm rot="10800000">
              <a:off x="3940651" y="4694544"/>
              <a:ext cx="442598" cy="276624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782A4-5B92-4EE2-985F-0C4BE550AF59}"/>
                </a:ext>
              </a:extLst>
            </p:cNvPr>
            <p:cNvSpPr txBox="1"/>
            <p:nvPr/>
          </p:nvSpPr>
          <p:spPr>
            <a:xfrm>
              <a:off x="5144542" y="5084020"/>
              <a:ext cx="1190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진동모터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32E342-B121-4D11-B05F-6AFC5CFD7DAA}"/>
                </a:ext>
              </a:extLst>
            </p:cNvPr>
            <p:cNvSpPr txBox="1"/>
            <p:nvPr/>
          </p:nvSpPr>
          <p:spPr>
            <a:xfrm>
              <a:off x="7215660" y="5083664"/>
              <a:ext cx="128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브레드보드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8DB2577-F20B-4439-8569-277704BC2D92}"/>
                </a:ext>
              </a:extLst>
            </p:cNvPr>
            <p:cNvCxnSpPr>
              <a:stCxn id="17" idx="1"/>
              <a:endCxn id="18" idx="1"/>
            </p:cNvCxnSpPr>
            <p:nvPr/>
          </p:nvCxnSpPr>
          <p:spPr>
            <a:xfrm rot="16200000" flipH="1">
              <a:off x="4504487" y="4628631"/>
              <a:ext cx="297518" cy="9825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875F87F6-B971-4A55-A0BB-8ADF72E1A5D0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 rot="5400000" flipH="1" flipV="1">
              <a:off x="4659274" y="3049668"/>
              <a:ext cx="288846" cy="12834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07B54622-3AAD-40EC-95F3-FBCA6D519F61}"/>
                </a:ext>
              </a:extLst>
            </p:cNvPr>
            <p:cNvCxnSpPr>
              <a:cxnSpLocks/>
              <a:stCxn id="3" idx="2"/>
              <a:endCxn id="28" idx="3"/>
            </p:cNvCxnSpPr>
            <p:nvPr/>
          </p:nvCxnSpPr>
          <p:spPr>
            <a:xfrm>
              <a:off x="8498677" y="4672230"/>
              <a:ext cx="12700" cy="5961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70B5342-F6A6-4FDB-BF93-DFCE694CB6B9}"/>
                </a:ext>
              </a:extLst>
            </p:cNvPr>
            <p:cNvCxnSpPr>
              <a:cxnSpLocks/>
              <a:stCxn id="4" idx="2"/>
              <a:endCxn id="13" idx="1"/>
            </p:cNvCxnSpPr>
            <p:nvPr/>
          </p:nvCxnSpPr>
          <p:spPr>
            <a:xfrm>
              <a:off x="4630584" y="4292860"/>
              <a:ext cx="814860" cy="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108" y="1670824"/>
            <a:ext cx="390145" cy="408433"/>
          </a:xfrm>
          <a:prstGeom prst="rect">
            <a:avLst/>
          </a:prstGeom>
        </p:spPr>
      </p:pic>
      <p:pic>
        <p:nvPicPr>
          <p:cNvPr id="65" name="그림 64" descr="2.png">
            <a:extLst>
              <a:ext uri="{FF2B5EF4-FFF2-40B4-BE49-F238E27FC236}">
                <a16:creationId xmlns:a16="http://schemas.microsoft.com/office/drawing/2014/main" id="{634AF975-526F-49C5-8405-5B1F46D0EA6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7108" y="239224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TB10zZSd4k98KJjSZFoq6xS6pXaj.jpg">
            <a:extLst>
              <a:ext uri="{FF2B5EF4-FFF2-40B4-BE49-F238E27FC236}">
                <a16:creationId xmlns:a16="http://schemas.microsoft.com/office/drawing/2014/main" id="{5A79116C-CFBB-4BAA-862F-58A37EA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3" y="1823331"/>
            <a:ext cx="3815609" cy="38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9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모형 제작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1890913"/>
            <a:ext cx="6106300" cy="365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spcBef>
                <a:spcPts val="2400"/>
              </a:spcBef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HC-06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모듈로 변경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spcBef>
                <a:spcPts val="2400"/>
              </a:spcBef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판별 후 해당 블루투스 모듈을 통해 현재 양치 중인 치아번호를 전송해 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spcBef>
                <a:spcPts val="2400"/>
              </a:spcBef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사용하였는데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방식이 이전 버전과 다소 차이가 있어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해결책을 찾지 못해 블루투스 모듈을 바꾸는 것으로 결정함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199468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2" y="2724150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79B4670-46F3-4862-ABF5-355A4721691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1852" y="3850576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188</Words>
  <Application>Microsoft Office PowerPoint</Application>
  <PresentationFormat>와이드스크린</PresentationFormat>
  <Paragraphs>51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맑은 고딕</vt:lpstr>
      <vt:lpstr>나눔스퀘어</vt:lpstr>
      <vt:lpstr>NanumSquareR</vt:lpstr>
      <vt:lpstr>HY견고딕</vt:lpstr>
      <vt:lpstr>나눔스퀘어 ExtraBold</vt:lpstr>
      <vt:lpstr>NanumSquareB</vt:lpstr>
      <vt:lpstr>Verdana</vt:lpstr>
      <vt:lpstr>Office 테마</vt:lpstr>
      <vt:lpstr>스마트 전동칫솔 및  모니터링 애플리케이션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칫솔 모형 제작</vt:lpstr>
      <vt:lpstr>PowerPoint 프레젠테이션</vt:lpstr>
      <vt:lpstr>PowerPoint 프레젠테이션</vt:lpstr>
      <vt:lpstr>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gfsusan@naver.com</cp:lastModifiedBy>
  <cp:revision>82</cp:revision>
  <dcterms:created xsi:type="dcterms:W3CDTF">2018-10-14T13:17:29Z</dcterms:created>
  <dcterms:modified xsi:type="dcterms:W3CDTF">2018-11-12T05:05:56Z</dcterms:modified>
</cp:coreProperties>
</file>