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7" r:id="rId8"/>
    <p:sldId id="280" r:id="rId9"/>
    <p:sldId id="268" r:id="rId10"/>
    <p:sldId id="271" r:id="rId11"/>
    <p:sldId id="274" r:id="rId12"/>
    <p:sldId id="270" r:id="rId13"/>
    <p:sldId id="276" r:id="rId14"/>
    <p:sldId id="278" r:id="rId15"/>
    <p:sldId id="279" r:id="rId16"/>
    <p:sldId id="273" r:id="rId17"/>
    <p:sldId id="272" r:id="rId18"/>
    <p:sldId id="275" r:id="rId19"/>
    <p:sldId id="266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E2"/>
    <a:srgbClr val="6BC7BF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270AF331-3FF4-4780-B370-8973FEB302D9}"/>
    <pc:docChg chg="custSel addSld delSld modSld">
      <pc:chgData name="남유선" userId="c5c0474d-318a-4504-b270-99912c9aca2f" providerId="ADAL" clId="{270AF331-3FF4-4780-B370-8973FEB302D9}" dt="2018-10-14T14:08:53.629" v="53" actId="255"/>
      <pc:docMkLst>
        <pc:docMk/>
      </pc:docMkLst>
      <pc:sldChg chg="modSp">
        <pc:chgData name="남유선" userId="c5c0474d-318a-4504-b270-99912c9aca2f" providerId="ADAL" clId="{270AF331-3FF4-4780-B370-8973FEB302D9}" dt="2018-10-14T14:08:10.590" v="48" actId="404"/>
        <pc:sldMkLst>
          <pc:docMk/>
          <pc:sldMk cId="3441584156" sldId="258"/>
        </pc:sldMkLst>
        <pc:spChg chg="mod">
          <ac:chgData name="남유선" userId="c5c0474d-318a-4504-b270-99912c9aca2f" providerId="ADAL" clId="{270AF331-3FF4-4780-B370-8973FEB302D9}" dt="2018-10-14T14:08:10.590" v="48" actId="404"/>
          <ac:spMkLst>
            <pc:docMk/>
            <pc:sldMk cId="3441584156" sldId="25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24.795" v="49" actId="404"/>
        <pc:sldMkLst>
          <pc:docMk/>
          <pc:sldMk cId="2994547143" sldId="267"/>
        </pc:sldMkLst>
        <pc:spChg chg="mod">
          <ac:chgData name="남유선" userId="c5c0474d-318a-4504-b270-99912c9aca2f" providerId="ADAL" clId="{270AF331-3FF4-4780-B370-8973FEB302D9}" dt="2018-10-14T14:08:24.795" v="49" actId="404"/>
          <ac:spMkLst>
            <pc:docMk/>
            <pc:sldMk cId="2994547143" sldId="267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34.415" v="50" actId="404"/>
        <pc:sldMkLst>
          <pc:docMk/>
          <pc:sldMk cId="2675355090" sldId="268"/>
        </pc:sldMkLst>
        <pc:spChg chg="mod">
          <ac:chgData name="남유선" userId="c5c0474d-318a-4504-b270-99912c9aca2f" providerId="ADAL" clId="{270AF331-3FF4-4780-B370-8973FEB302D9}" dt="2018-10-14T14:08:34.415" v="50" actId="404"/>
          <ac:spMkLst>
            <pc:docMk/>
            <pc:sldMk cId="2675355090" sldId="26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4.078" v="51" actId="255"/>
        <pc:sldMkLst>
          <pc:docMk/>
          <pc:sldMk cId="1892764980" sldId="270"/>
        </pc:sldMkLst>
        <pc:spChg chg="mod">
          <ac:chgData name="남유선" userId="c5c0474d-318a-4504-b270-99912c9aca2f" providerId="ADAL" clId="{270AF331-3FF4-4780-B370-8973FEB302D9}" dt="2018-10-14T14:08:44.078" v="51" actId="255"/>
          <ac:spMkLst>
            <pc:docMk/>
            <pc:sldMk cId="1892764980" sldId="270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8.455" v="52" actId="403"/>
        <pc:sldMkLst>
          <pc:docMk/>
          <pc:sldMk cId="136933586" sldId="271"/>
        </pc:sldMkLst>
        <pc:spChg chg="mod">
          <ac:chgData name="남유선" userId="c5c0474d-318a-4504-b270-99912c9aca2f" providerId="ADAL" clId="{270AF331-3FF4-4780-B370-8973FEB302D9}" dt="2018-10-14T14:08:48.455" v="52" actId="403"/>
          <ac:spMkLst>
            <pc:docMk/>
            <pc:sldMk cId="136933586" sldId="271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53.629" v="53" actId="255"/>
        <pc:sldMkLst>
          <pc:docMk/>
          <pc:sldMk cId="1301525999" sldId="272"/>
        </pc:sldMkLst>
        <pc:spChg chg="mod">
          <ac:chgData name="남유선" userId="c5c0474d-318a-4504-b270-99912c9aca2f" providerId="ADAL" clId="{270AF331-3FF4-4780-B370-8973FEB302D9}" dt="2018-10-14T14:08:53.629" v="53" actId="255"/>
          <ac:spMkLst>
            <pc:docMk/>
            <pc:sldMk cId="1301525999" sldId="272"/>
            <ac:spMk id="7" creationId="{7BCC61F2-9241-4C7E-891D-B602AF36CE71}"/>
          </ac:spMkLst>
        </pc:spChg>
      </pc:sldChg>
      <pc:sldChg chg="addSp delSp modSp add">
        <pc:chgData name="남유선" userId="c5c0474d-318a-4504-b270-99912c9aca2f" providerId="ADAL" clId="{270AF331-3FF4-4780-B370-8973FEB302D9}" dt="2018-10-14T14:07:14.573" v="43" actId="1076"/>
        <pc:sldMkLst>
          <pc:docMk/>
          <pc:sldMk cId="2483088530" sldId="276"/>
        </pc:sldMkLst>
        <pc:spChg chg="mod">
          <ac:chgData name="남유선" userId="c5c0474d-318a-4504-b270-99912c9aca2f" providerId="ADAL" clId="{270AF331-3FF4-4780-B370-8973FEB302D9}" dt="2018-10-14T14:05:30.324" v="27" actId="1076"/>
          <ac:spMkLst>
            <pc:docMk/>
            <pc:sldMk cId="2483088530" sldId="276"/>
            <ac:spMk id="6" creationId="{42A6955F-C97B-4E5D-AA79-0644E3710CD5}"/>
          </ac:spMkLst>
        </pc:spChg>
        <pc:spChg chg="del">
          <ac:chgData name="남유선" userId="c5c0474d-318a-4504-b270-99912c9aca2f" providerId="ADAL" clId="{270AF331-3FF4-4780-B370-8973FEB302D9}" dt="2018-10-14T14:05:32.183" v="28" actId="478"/>
          <ac:spMkLst>
            <pc:docMk/>
            <pc:sldMk cId="2483088530" sldId="276"/>
            <ac:spMk id="16" creationId="{41E72F1B-F8D1-4DAB-828A-0B72251BC4D4}"/>
          </ac:spMkLst>
        </pc:spChg>
        <pc:picChg chg="mod">
          <ac:chgData name="남유선" userId="c5c0474d-318a-4504-b270-99912c9aca2f" providerId="ADAL" clId="{270AF331-3FF4-4780-B370-8973FEB302D9}" dt="2018-10-14T14:07:14.573" v="43" actId="1076"/>
          <ac:picMkLst>
            <pc:docMk/>
            <pc:sldMk cId="2483088530" sldId="276"/>
            <ac:picMk id="4" creationId="{2F00640A-04D8-44EE-AEB5-B96AB20BCD44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7" creationId="{5EAD0F2A-623E-4A84-8EBD-DA6239BF43FB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8" creationId="{AC379651-616F-4B10-B21F-B81192234033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9" creationId="{B620E3A1-D276-4ACE-A8F7-68DA1A6CC130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10" creationId="{5D842F70-9C7E-4539-A984-E18A33E414B3}"/>
          </ac:picMkLst>
        </pc:picChg>
      </pc:sldChg>
      <pc:sldChg chg="add del">
        <pc:chgData name="남유선" userId="c5c0474d-318a-4504-b270-99912c9aca2f" providerId="ADAL" clId="{270AF331-3FF4-4780-B370-8973FEB302D9}" dt="2018-10-14T14:07:23.956" v="45" actId="2696"/>
        <pc:sldMkLst>
          <pc:docMk/>
          <pc:sldMk cId="359982367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3D </a:t>
            </a:r>
            <a:r>
              <a:rPr lang="ko-KR" altLang="en-US" sz="4800" dirty="0"/>
              <a:t>모델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995378" y="341922"/>
            <a:ext cx="220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3D </a:t>
            </a:r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모델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모데에에에엘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안드로이드 개발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3" y="341922"/>
            <a:ext cx="3403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전체 페이지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EAD0F2A-623E-4A84-8EBD-DA6239BF4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6" y="1828187"/>
            <a:ext cx="2039164" cy="419161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20E3A1-D276-4ACE-A8F7-68DA1A6CC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00" y="1827874"/>
            <a:ext cx="2039298" cy="419189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DBDE16-DD12-40BC-9779-48CE1699F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519" y="182790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4619F4-B8DF-4E14-AAD0-52ACEDF76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217" y="1827874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97BFDC-B4C3-48A8-AAA4-C23EE8ABD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081" y="1827880"/>
            <a:ext cx="2039159" cy="41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8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6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치아 모델 삽입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수진이가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삽입해써여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31091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3E26D-C8FC-4942-BE9E-80E4F260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8" y="1919529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양치기록 출력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691879-ADAC-4655-9654-309BB3461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518" y="1919529"/>
            <a:ext cx="2039162" cy="41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58562" y="341922"/>
            <a:ext cx="307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캘린더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요기는 주현이가 했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,,,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잘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몰라ㅠㅅㅠ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33393-AA94-4C0C-960D-0E34CCA5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9" y="191952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105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Arduino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2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21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0"/>
            <a:ext cx="12192000" cy="4523104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41" y="1333945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3554431" y="1432640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056858" y="3692107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880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2711625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구현 방법에 대한 설명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png">
            <a:extLst>
              <a:ext uri="{FF2B5EF4-FFF2-40B4-BE49-F238E27FC236}">
                <a16:creationId xmlns:a16="http://schemas.microsoft.com/office/drawing/2014/main" id="{B422636D-684B-4BC3-9170-E5C5FEE521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0" y="747864"/>
            <a:ext cx="2847975" cy="523220"/>
            <a:chOff x="4453825" y="528789"/>
            <a:chExt cx="2847975" cy="523220"/>
          </a:xfrm>
          <a:solidFill>
            <a:srgbClr val="6BC7BF"/>
          </a:solidFill>
        </p:grpSpPr>
        <p:sp>
          <p:nvSpPr>
            <p:cNvPr id="22" name="직사각형 21"/>
            <p:cNvSpPr/>
            <p:nvPr/>
          </p:nvSpPr>
          <p:spPr>
            <a:xfrm>
              <a:off x="4453825" y="528789"/>
              <a:ext cx="2847975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4458" y="528789"/>
              <a:ext cx="194670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3136612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3" y="4327870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구현 방법에 대한 설명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??????????????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1078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164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피드백 내용</vt:lpstr>
      <vt:lpstr>PowerPoint 프레젠테이션</vt:lpstr>
      <vt:lpstr>구현 방법에 대한 설명</vt:lpstr>
      <vt:lpstr>PowerPoint 프레젠테이션</vt:lpstr>
      <vt:lpstr>프로젝트 진행 상황</vt:lpstr>
      <vt:lpstr>3D 모델</vt:lpstr>
      <vt:lpstr>PowerPoint 프레젠테이션</vt:lpstr>
      <vt:lpstr>안드로이드 개발</vt:lpstr>
      <vt:lpstr>PowerPoint 프레젠테이션</vt:lpstr>
      <vt:lpstr>PowerPoint 프레젠테이션</vt:lpstr>
      <vt:lpstr>PowerPoint 프레젠테이션</vt:lpstr>
      <vt:lpstr>PowerPoint 프레젠테이션</vt:lpstr>
      <vt:lpstr>Arduino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10</cp:revision>
  <dcterms:created xsi:type="dcterms:W3CDTF">2018-10-14T13:17:29Z</dcterms:created>
  <dcterms:modified xsi:type="dcterms:W3CDTF">2018-10-15T14:18:47Z</dcterms:modified>
</cp:coreProperties>
</file>