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8" r:id="rId6"/>
    <p:sldId id="281" r:id="rId7"/>
    <p:sldId id="295" r:id="rId8"/>
    <p:sldId id="297" r:id="rId9"/>
    <p:sldId id="298" r:id="rId10"/>
    <p:sldId id="299" r:id="rId11"/>
    <p:sldId id="292" r:id="rId12"/>
    <p:sldId id="293" r:id="rId13"/>
    <p:sldId id="294" r:id="rId14"/>
    <p:sldId id="300" r:id="rId15"/>
    <p:sldId id="301" r:id="rId16"/>
    <p:sldId id="302" r:id="rId17"/>
    <p:sldId id="285" r:id="rId18"/>
    <p:sldId id="290" r:id="rId19"/>
    <p:sldId id="266" r:id="rId20"/>
  </p:sldIdLst>
  <p:sldSz cx="12192000" cy="6858000"/>
  <p:notesSz cx="6858000" cy="9144000"/>
  <p:embeddedFontLst>
    <p:embeddedFont>
      <p:font typeface="HY견고딕" panose="02030600000101010101" pitchFamily="18" charset="-127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7BF"/>
    <a:srgbClr val="FAFAF8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7" autoAdjust="0"/>
    <p:restoredTop sz="88471" autoAdjust="0"/>
  </p:normalViewPr>
  <p:slideViewPr>
    <p:cSldViewPr snapToGrid="0">
      <p:cViewPr varScale="1">
        <p:scale>
          <a:sx n="101" d="100"/>
          <a:sy n="101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거의 다 똑같 </a:t>
            </a:r>
            <a:endParaRPr lang="en-US" altLang="ko-KR" dirty="0"/>
          </a:p>
          <a:p>
            <a:r>
              <a:rPr lang="ko-KR" altLang="en-US" dirty="0"/>
              <a:t>현재는 그냥 </a:t>
            </a:r>
            <a:r>
              <a:rPr lang="ko-KR" altLang="en-US" dirty="0" err="1"/>
              <a:t>브레드보드의</a:t>
            </a:r>
            <a:r>
              <a:rPr lang="ko-KR" altLang="en-US" dirty="0"/>
              <a:t> 중앙에 센서와 블루투스 모듈이 </a:t>
            </a:r>
            <a:r>
              <a:rPr lang="ko-KR" altLang="en-US" dirty="0" err="1"/>
              <a:t>연결되어있음</a:t>
            </a:r>
            <a:endParaRPr lang="en-US" altLang="ko-KR" dirty="0"/>
          </a:p>
          <a:p>
            <a:r>
              <a:rPr lang="ko-KR" altLang="en-US" dirty="0"/>
              <a:t>이제는 그거를 칫솔 머리로 옮기고</a:t>
            </a:r>
            <a:r>
              <a:rPr lang="en-US" altLang="ko-KR" dirty="0"/>
              <a:t> </a:t>
            </a:r>
            <a:r>
              <a:rPr lang="ko-KR" altLang="en-US" dirty="0" err="1"/>
              <a:t>뒷통수쪽에</a:t>
            </a:r>
            <a:r>
              <a:rPr lang="ko-KR" altLang="en-US" dirty="0"/>
              <a:t> 진동모터를 연결하여 </a:t>
            </a:r>
            <a:r>
              <a:rPr lang="ko-KR" altLang="en-US" dirty="0" err="1"/>
              <a:t>진동에대한</a:t>
            </a:r>
            <a:r>
              <a:rPr lang="ko-KR" altLang="en-US" dirty="0"/>
              <a:t> 테스트를 진행할 예정</a:t>
            </a:r>
            <a:endParaRPr lang="en-US" altLang="ko-KR" dirty="0"/>
          </a:p>
          <a:p>
            <a:r>
              <a:rPr lang="ko-KR" altLang="en-US" dirty="0"/>
              <a:t>압력센서를 추가했다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6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8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7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4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4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거의 다 똑같 </a:t>
            </a:r>
            <a:endParaRPr lang="en-US" altLang="ko-KR" dirty="0"/>
          </a:p>
          <a:p>
            <a:r>
              <a:rPr lang="ko-KR" altLang="en-US" dirty="0"/>
              <a:t>현재는 그냥 </a:t>
            </a:r>
            <a:r>
              <a:rPr lang="ko-KR" altLang="en-US" dirty="0" err="1"/>
              <a:t>브레드보드의</a:t>
            </a:r>
            <a:r>
              <a:rPr lang="ko-KR" altLang="en-US" dirty="0"/>
              <a:t> 중앙에 센서와 블루투스 모듈이 </a:t>
            </a:r>
            <a:r>
              <a:rPr lang="ko-KR" altLang="en-US" dirty="0" err="1"/>
              <a:t>연결되어있음</a:t>
            </a:r>
            <a:endParaRPr lang="en-US" altLang="ko-KR" dirty="0"/>
          </a:p>
          <a:p>
            <a:r>
              <a:rPr lang="ko-KR" altLang="en-US" dirty="0"/>
              <a:t>이제는 그거를 칫솔 머리로 옮기고</a:t>
            </a:r>
            <a:r>
              <a:rPr lang="en-US" altLang="ko-KR" dirty="0"/>
              <a:t> </a:t>
            </a:r>
            <a:r>
              <a:rPr lang="ko-KR" altLang="en-US" dirty="0" err="1"/>
              <a:t>뒷통수쪽에</a:t>
            </a:r>
            <a:r>
              <a:rPr lang="ko-KR" altLang="en-US" dirty="0"/>
              <a:t> 진동모터를 연결하여 </a:t>
            </a:r>
            <a:r>
              <a:rPr lang="ko-KR" altLang="en-US" dirty="0" err="1"/>
              <a:t>진동에대한</a:t>
            </a:r>
            <a:r>
              <a:rPr lang="ko-KR" altLang="en-US" dirty="0"/>
              <a:t> 테스트를 진행할 예정</a:t>
            </a:r>
            <a:endParaRPr lang="en-US" altLang="ko-KR" dirty="0"/>
          </a:p>
          <a:p>
            <a:r>
              <a:rPr lang="ko-KR" altLang="en-US" dirty="0"/>
              <a:t>압력센서를 추가했다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0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거의 다 똑같 </a:t>
            </a:r>
            <a:endParaRPr lang="en-US" altLang="ko-KR" dirty="0"/>
          </a:p>
          <a:p>
            <a:r>
              <a:rPr lang="ko-KR" altLang="en-US" dirty="0"/>
              <a:t>현재는 그냥 </a:t>
            </a:r>
            <a:r>
              <a:rPr lang="ko-KR" altLang="en-US" dirty="0" err="1"/>
              <a:t>브레드보드의</a:t>
            </a:r>
            <a:r>
              <a:rPr lang="ko-KR" altLang="en-US" dirty="0"/>
              <a:t> 중앙에 센서와 블루투스 모듈이 </a:t>
            </a:r>
            <a:r>
              <a:rPr lang="ko-KR" altLang="en-US" dirty="0" err="1"/>
              <a:t>연결되어있음</a:t>
            </a:r>
            <a:endParaRPr lang="en-US" altLang="ko-KR" dirty="0"/>
          </a:p>
          <a:p>
            <a:r>
              <a:rPr lang="ko-KR" altLang="en-US" dirty="0"/>
              <a:t>이제는 그거를 칫솔 머리로 옮기고</a:t>
            </a:r>
            <a:r>
              <a:rPr lang="en-US" altLang="ko-KR" dirty="0"/>
              <a:t> </a:t>
            </a:r>
            <a:r>
              <a:rPr lang="ko-KR" altLang="en-US" dirty="0" err="1"/>
              <a:t>뒷통수쪽에</a:t>
            </a:r>
            <a:r>
              <a:rPr lang="ko-KR" altLang="en-US" dirty="0"/>
              <a:t> 진동모터를 연결하여 </a:t>
            </a:r>
            <a:r>
              <a:rPr lang="ko-KR" altLang="en-US" dirty="0" err="1"/>
              <a:t>진동에대한</a:t>
            </a:r>
            <a:r>
              <a:rPr lang="ko-KR" altLang="en-US" dirty="0"/>
              <a:t> 테스트를 진행할 예정</a:t>
            </a:r>
            <a:endParaRPr lang="en-US" altLang="ko-KR" dirty="0"/>
          </a:p>
          <a:p>
            <a:r>
              <a:rPr lang="ko-KR" altLang="en-US" dirty="0"/>
              <a:t>압력센서를 추가했다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03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거의 다 똑같 </a:t>
            </a:r>
            <a:endParaRPr lang="en-US" altLang="ko-KR" dirty="0"/>
          </a:p>
          <a:p>
            <a:r>
              <a:rPr lang="ko-KR" altLang="en-US" dirty="0"/>
              <a:t>현재는 그냥 </a:t>
            </a:r>
            <a:r>
              <a:rPr lang="ko-KR" altLang="en-US" dirty="0" err="1"/>
              <a:t>브레드보드의</a:t>
            </a:r>
            <a:r>
              <a:rPr lang="ko-KR" altLang="en-US" dirty="0"/>
              <a:t> 중앙에 센서와 블루투스 모듈이 </a:t>
            </a:r>
            <a:r>
              <a:rPr lang="ko-KR" altLang="en-US" dirty="0" err="1"/>
              <a:t>연결되어있음</a:t>
            </a:r>
            <a:endParaRPr lang="en-US" altLang="ko-KR" dirty="0"/>
          </a:p>
          <a:p>
            <a:r>
              <a:rPr lang="ko-KR" altLang="en-US" dirty="0"/>
              <a:t>이제는 그거를 칫솔 머리로 옮기고</a:t>
            </a:r>
            <a:r>
              <a:rPr lang="en-US" altLang="ko-KR" dirty="0"/>
              <a:t> </a:t>
            </a:r>
            <a:r>
              <a:rPr lang="ko-KR" altLang="en-US" dirty="0" err="1"/>
              <a:t>뒷통수쪽에</a:t>
            </a:r>
            <a:r>
              <a:rPr lang="ko-KR" altLang="en-US" dirty="0"/>
              <a:t> 진동모터를 연결하여 </a:t>
            </a:r>
            <a:r>
              <a:rPr lang="ko-KR" altLang="en-US" dirty="0" err="1"/>
              <a:t>진동에대한</a:t>
            </a:r>
            <a:r>
              <a:rPr lang="ko-KR" altLang="en-US" dirty="0"/>
              <a:t> 테스트를 진행할 예정</a:t>
            </a:r>
            <a:endParaRPr lang="en-US" altLang="ko-KR" dirty="0"/>
          </a:p>
          <a:p>
            <a:r>
              <a:rPr lang="ko-KR" altLang="en-US" dirty="0"/>
              <a:t>압력센서를 추가했다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3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986EC1E-FF1F-4EF2-B49A-3B79745F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  <a:endParaRPr lang="ko-KR" altLang="en-US" dirty="0"/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081047"/>
            <a:ext cx="9144000" cy="13586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12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66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</a:t>
            </a:r>
          </a:p>
        </p:txBody>
      </p:sp>
      <p:sp>
        <p:nvSpPr>
          <p:cNvPr id="5" name="다양한 스마트 헬스케어 제품 출시…">
            <a:extLst>
              <a:ext uri="{FF2B5EF4-FFF2-40B4-BE49-F238E27FC236}">
                <a16:creationId xmlns:a16="http://schemas.microsoft.com/office/drawing/2014/main" id="{E69C9541-619D-427C-8F61-1F6949C242AB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9150892" cy="4603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 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연산을 통한 각도 분석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연산 각도 분석은 측정 노이즈와 진동의 노이즈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사용자마다의 특성에 의해 오차가 많이 발생할 것이라는 피드백을 받았었음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칼만필터를 통해 가속도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센서의 노이즈가 상당히 줄어들었고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특성상 사용 전 해당 각도나 위치를 미리 저장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해두어야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한다는 점을 고려하여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적분의 오차 값과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Pitch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Roll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Yaw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통해 얻게 되는 오차 값의 성능을 비교 중에 있음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B04BE4D-C2B5-4183-BD7C-BA2EB7C7C694}"/>
              </a:ext>
            </a:extLst>
          </p:cNvPr>
          <p:cNvSpPr/>
          <p:nvPr/>
        </p:nvSpPr>
        <p:spPr>
          <a:xfrm>
            <a:off x="1066800" y="536613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7103FA-29DC-4605-8998-BD6AE238AAB2}"/>
              </a:ext>
            </a:extLst>
          </p:cNvPr>
          <p:cNvSpPr/>
          <p:nvPr/>
        </p:nvSpPr>
        <p:spPr>
          <a:xfrm>
            <a:off x="1066800" y="3965962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73257FB-D96E-49F2-BA6E-FF36BC9F69C1}"/>
              </a:ext>
            </a:extLst>
          </p:cNvPr>
          <p:cNvSpPr/>
          <p:nvPr/>
        </p:nvSpPr>
        <p:spPr>
          <a:xfrm>
            <a:off x="1066800" y="2651512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1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898653" y="341922"/>
            <a:ext cx="6394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기능 구현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57376" y="1536510"/>
            <a:ext cx="8648700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</a:t>
            </a:r>
          </a:p>
        </p:txBody>
      </p: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1175" y="1743718"/>
            <a:ext cx="390145" cy="408433"/>
          </a:xfrm>
          <a:prstGeom prst="rect">
            <a:avLst/>
          </a:prstGeom>
        </p:spPr>
      </p:pic>
      <p:pic>
        <p:nvPicPr>
          <p:cNvPr id="20" name="그림 19" descr="2.png">
            <a:extLst>
              <a:ext uri="{FF2B5EF4-FFF2-40B4-BE49-F238E27FC236}">
                <a16:creationId xmlns:a16="http://schemas.microsoft.com/office/drawing/2014/main" id="{AA55A246-8134-4CF6-938A-4A43F0B285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1175" y="2896742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898653" y="341922"/>
            <a:ext cx="6394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기능 구현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57376" y="1536510"/>
            <a:ext cx="8648700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</a:t>
            </a: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</a:t>
            </a: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36712" lvl="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</a:t>
            </a:r>
          </a:p>
          <a:p>
            <a:pPr marL="1636712" lvl="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</a:t>
            </a: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@@@@@</a:t>
            </a:r>
          </a:p>
        </p:txBody>
      </p:sp>
      <p:pic>
        <p:nvPicPr>
          <p:cNvPr id="7" name="그림 6" descr="3.png">
            <a:extLst>
              <a:ext uri="{FF2B5EF4-FFF2-40B4-BE49-F238E27FC236}">
                <a16:creationId xmlns:a16="http://schemas.microsoft.com/office/drawing/2014/main" id="{2585907F-9FC8-479B-BAFA-8E656443B98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1174" y="1754884"/>
            <a:ext cx="390145" cy="40843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127EC8-5EED-43A5-9F39-4557CDA8FF1A}"/>
              </a:ext>
            </a:extLst>
          </p:cNvPr>
          <p:cNvSpPr/>
          <p:nvPr/>
        </p:nvSpPr>
        <p:spPr>
          <a:xfrm>
            <a:off x="2381250" y="232872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CBA0446-21DF-44D6-8D54-0DD66F808BBB}"/>
              </a:ext>
            </a:extLst>
          </p:cNvPr>
          <p:cNvSpPr/>
          <p:nvPr/>
        </p:nvSpPr>
        <p:spPr>
          <a:xfrm>
            <a:off x="2381250" y="416639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5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관련 정보 제공 기능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34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769342" y="341922"/>
            <a:ext cx="8653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관련 정보 제공 기능 구현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57376" y="1536510"/>
            <a:ext cx="8648700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</a:t>
            </a:r>
          </a:p>
        </p:txBody>
      </p: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1175" y="1743718"/>
            <a:ext cx="390145" cy="408433"/>
          </a:xfrm>
          <a:prstGeom prst="rect">
            <a:avLst/>
          </a:prstGeom>
        </p:spPr>
      </p:pic>
      <p:pic>
        <p:nvPicPr>
          <p:cNvPr id="20" name="그림 19" descr="2.png">
            <a:extLst>
              <a:ext uri="{FF2B5EF4-FFF2-40B4-BE49-F238E27FC236}">
                <a16:creationId xmlns:a16="http://schemas.microsoft.com/office/drawing/2014/main" id="{AA55A246-8134-4CF6-938A-4A43F0B285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1175" y="2896742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769342" y="341922"/>
            <a:ext cx="8653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관련 정보 제공 기능 구현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57376" y="1536510"/>
            <a:ext cx="8648700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</a:t>
            </a: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</a:t>
            </a: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36712" lvl="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</a:t>
            </a:r>
          </a:p>
          <a:p>
            <a:pPr marL="1636712" lvl="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</a:t>
            </a: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</a:t>
            </a:r>
          </a:p>
        </p:txBody>
      </p:sp>
      <p:pic>
        <p:nvPicPr>
          <p:cNvPr id="7" name="그림 6" descr="3.png">
            <a:extLst>
              <a:ext uri="{FF2B5EF4-FFF2-40B4-BE49-F238E27FC236}">
                <a16:creationId xmlns:a16="http://schemas.microsoft.com/office/drawing/2014/main" id="{2585907F-9FC8-479B-BAFA-8E656443B98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1174" y="1754884"/>
            <a:ext cx="390145" cy="40843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127EC8-5EED-43A5-9F39-4557CDA8FF1A}"/>
              </a:ext>
            </a:extLst>
          </p:cNvPr>
          <p:cNvSpPr/>
          <p:nvPr/>
        </p:nvSpPr>
        <p:spPr>
          <a:xfrm>
            <a:off x="2381250" y="232872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CBA0446-21DF-44D6-8D54-0DD66F808BBB}"/>
              </a:ext>
            </a:extLst>
          </p:cNvPr>
          <p:cNvSpPr/>
          <p:nvPr/>
        </p:nvSpPr>
        <p:spPr>
          <a:xfrm>
            <a:off x="2381250" y="416639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6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80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30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테스트 완료 후 최종 모델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치아모형을 통한 값 전송 테스트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기능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</a:t>
            </a: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관련 정보 제공 기능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~~~~</a:t>
            </a: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@@@@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10C673-7F83-427E-8092-72360187A100}"/>
              </a:ext>
            </a:extLst>
          </p:cNvPr>
          <p:cNvSpPr/>
          <p:nvPr/>
        </p:nvSpPr>
        <p:spPr>
          <a:xfrm>
            <a:off x="2222224" y="2104105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D24FD1-7608-449D-962D-95C10933E066}"/>
              </a:ext>
            </a:extLst>
          </p:cNvPr>
          <p:cNvSpPr/>
          <p:nvPr/>
        </p:nvSpPr>
        <p:spPr>
          <a:xfrm>
            <a:off x="2128233" y="4046368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9636F53A-B172-46E3-8CE2-1EAC57CA9AA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5995" y="3433976"/>
            <a:ext cx="390145" cy="408433"/>
          </a:xfrm>
          <a:prstGeom prst="rect">
            <a:avLst/>
          </a:prstGeom>
        </p:spPr>
      </p:pic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713" y="1695672"/>
            <a:ext cx="390145" cy="40843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2128233" y="4370922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8B3D993-A4E4-4DFD-BD31-D8F42104451A}"/>
              </a:ext>
            </a:extLst>
          </p:cNvPr>
          <p:cNvSpPr/>
          <p:nvPr/>
        </p:nvSpPr>
        <p:spPr>
          <a:xfrm>
            <a:off x="2222224" y="2586285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8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4798740" y="2494682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추후 일정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6599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2334" y="3592903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2333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967925"/>
            <a:ext cx="9277016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헤드 부분에 센서가 많고 너무 커서 입에 넣기 부담스럽지는 않은가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피드백을 반영하여 칫솔 모형의 디자인을 일부 수정여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센서의 위치를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칫솔대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중간으로 옮김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7876" y="2149366"/>
            <a:ext cx="516800" cy="5410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09D71B-0D94-4494-870E-FE925FBA84A2}"/>
              </a:ext>
            </a:extLst>
          </p:cNvPr>
          <p:cNvSpPr/>
          <p:nvPr/>
        </p:nvSpPr>
        <p:spPr>
          <a:xfrm>
            <a:off x="1397876" y="4398972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5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E3BA24-CC02-495A-8865-078630918373}"/>
              </a:ext>
            </a:extLst>
          </p:cNvPr>
          <p:cNvSpPr/>
          <p:nvPr/>
        </p:nvSpPr>
        <p:spPr>
          <a:xfrm>
            <a:off x="8420617" y="2105025"/>
            <a:ext cx="342900" cy="3997330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 </a:t>
            </a:r>
            <a:r>
              <a:rPr lang="en-US" altLang="ko-KR" dirty="0"/>
              <a:t>- </a:t>
            </a:r>
            <a:r>
              <a:rPr lang="ko-KR" altLang="en-US" dirty="0"/>
              <a:t>센서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13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56590" y="341922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 해결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9150892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지난 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센서의 값을 그대로 사용하여 구현하여 오차 발생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위치를 보정하기 위해 사용되는 칼만 필터 알고리즘을 사용하여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축에 대한 오차 보정 테스트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 알고리즘을 통해 기본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노이즈에 대한 오차 값이 상당히 감소했음을 확인할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 알고리즘을 사용하면 연산이 늦어져 약간의 연산 딜레이가 발생하나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 마다 통신하는 알고리즘 상 큰 문제는 없는 것으로 판단함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EF87EA3-ADE4-4B4D-9AFA-CFF36DFBA29B}"/>
              </a:ext>
            </a:extLst>
          </p:cNvPr>
          <p:cNvSpPr/>
          <p:nvPr/>
        </p:nvSpPr>
        <p:spPr>
          <a:xfrm>
            <a:off x="2543175" y="1623222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73C2654-0BFD-4944-94CD-3DC6D96F7A66}"/>
              </a:ext>
            </a:extLst>
          </p:cNvPr>
          <p:cNvSpPr/>
          <p:nvPr/>
        </p:nvSpPr>
        <p:spPr>
          <a:xfrm>
            <a:off x="2543175" y="2251462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09B211C-4A05-4C4D-BD50-1E37B839A679}"/>
              </a:ext>
            </a:extLst>
          </p:cNvPr>
          <p:cNvSpPr/>
          <p:nvPr/>
        </p:nvSpPr>
        <p:spPr>
          <a:xfrm>
            <a:off x="1600200" y="3861597"/>
            <a:ext cx="355177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2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56590" y="341922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 해결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8998492" cy="460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 알고리즘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잡음이 섞여 있는 기존의 관측 값을 최소 제곱법을 통해 분석함으로써 일정 시간 후 위치를 예측 할 수 있도록 하는 최적의 수학적 계산 과정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예측과 측정 업데이트를 반복적으로 수행하면서 현재 상태를 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예측 단계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파라미터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센서 값들 및 상태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현재의 값을 예측하는 단계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 분포 이용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업데이트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예측된 파라미터 값과 현재 얻어진 센서 정보를 이용해 현재 파라미터 값을 업데이트 하는 단계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74E184E-B552-4F0C-963B-C76869D3FB50}"/>
              </a:ext>
            </a:extLst>
          </p:cNvPr>
          <p:cNvSpPr/>
          <p:nvPr/>
        </p:nvSpPr>
        <p:spPr>
          <a:xfrm>
            <a:off x="1609725" y="3013462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A3AC45-6225-4FBC-BFB7-3F4279AFDBA4}"/>
              </a:ext>
            </a:extLst>
          </p:cNvPr>
          <p:cNvSpPr/>
          <p:nvPr/>
        </p:nvSpPr>
        <p:spPr>
          <a:xfrm>
            <a:off x="1609725" y="416598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918E9CB-FFA8-4B39-B655-76680D7A9162}"/>
              </a:ext>
            </a:extLst>
          </p:cNvPr>
          <p:cNvSpPr/>
          <p:nvPr/>
        </p:nvSpPr>
        <p:spPr>
          <a:xfrm>
            <a:off x="1609725" y="5127682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2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491</Words>
  <Application>Microsoft Office PowerPoint</Application>
  <PresentationFormat>와이드스크린</PresentationFormat>
  <Paragraphs>109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HY견고딕</vt:lpstr>
      <vt:lpstr>NanumSquareB</vt:lpstr>
      <vt:lpstr>Verdana</vt:lpstr>
      <vt:lpstr>Arial</vt:lpstr>
      <vt:lpstr>맑은 고딕</vt:lpstr>
      <vt:lpstr>나눔스퀘어</vt:lpstr>
      <vt:lpstr>나눔스퀘어 ExtraBold</vt:lpstr>
      <vt:lpstr>NanumSquareR</vt:lpstr>
      <vt:lpstr>Office 테마</vt:lpstr>
      <vt:lpstr>스마트 전동칫솔 및  모니터링 애플리케이션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치아 판별 기능 구현 - 센서</vt:lpstr>
      <vt:lpstr>PowerPoint 프레젠테이션</vt:lpstr>
      <vt:lpstr>PowerPoint 프레젠테이션</vt:lpstr>
      <vt:lpstr>PowerPoint 프레젠테이션</vt:lpstr>
      <vt:lpstr>양치 시간 측정 기능 구현</vt:lpstr>
      <vt:lpstr>PowerPoint 프레젠테이션</vt:lpstr>
      <vt:lpstr>PowerPoint 프레젠테이션</vt:lpstr>
      <vt:lpstr>치아 관련 정보 제공 기능</vt:lpstr>
      <vt:lpstr>PowerPoint 프레젠테이션</vt:lpstr>
      <vt:lpstr>PowerPoint 프레젠테이션</vt:lpstr>
      <vt:lpstr>추후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id01096883446@gmail.com</cp:lastModifiedBy>
  <cp:revision>101</cp:revision>
  <dcterms:created xsi:type="dcterms:W3CDTF">2018-10-14T13:17:29Z</dcterms:created>
  <dcterms:modified xsi:type="dcterms:W3CDTF">2018-11-19T08:31:37Z</dcterms:modified>
</cp:coreProperties>
</file>