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797"/>
    <a:srgbClr val="6DC3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>
        <p:scale>
          <a:sx n="75" d="100"/>
          <a:sy n="75" d="100"/>
        </p:scale>
        <p:origin x="1843" y="9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E4A34A-B59A-4E9D-A80B-06749412E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F10A2B-ACB9-4D40-BB0D-DAE4223DE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4B252A-6BE5-4D71-B089-65909297F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3BB4-A194-4F2F-A395-7CF54EE0DE70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94C80E-F4DC-41E7-B745-CE34B0F3D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CBB3C4-AB45-4DEE-A011-70B616F28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9DEC-78B9-4A70-BBFC-7C5F43444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9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B51FB-5EDC-4DBF-87E0-8C3058EFE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F07714-94D4-43C8-B6EA-CB7A9D794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3FD409-F05F-4BEC-AD5C-FAFB01CA6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3BB4-A194-4F2F-A395-7CF54EE0DE70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529A4E-31EB-450A-83AA-B48CF9BAE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AB43E3-12F4-4B4A-B5CF-389798132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9DEC-78B9-4A70-BBFC-7C5F43444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44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FAB49C-5A85-451B-B661-124B85A484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D61A19-3B9F-4790-B182-2970D93F2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36D789-499E-457A-91FD-A71D70ED1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3BB4-A194-4F2F-A395-7CF54EE0DE70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FB342D-EB12-467D-97E8-88C4CCF3F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8122F6-FA34-477B-9E59-3BA7C4C78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9DEC-78B9-4A70-BBFC-7C5F43444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28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E52FB-F54F-49D4-A30A-2A48EDCC3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BE86B9-4ACE-4A0E-92D6-35CBFA124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314E49-B84A-46CA-8FD0-A6C2C75B1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3BB4-A194-4F2F-A395-7CF54EE0DE70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AD49D1-2396-4670-ACDE-04D46EDA6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73DBD7-D14E-4501-A6B0-DEB4BFBDF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9DEC-78B9-4A70-BBFC-7C5F43444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193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2F857-1020-4544-9142-A98DBC8BA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1F930A-C6CF-4D5E-98A2-DA4F21F8F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8154FC-6785-4D18-B065-3837E7E04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3BB4-A194-4F2F-A395-7CF54EE0DE70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EB0DC7-2884-4349-8528-97685B929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BC7C27-AB9B-45B6-87A3-5EB3EFB00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9DEC-78B9-4A70-BBFC-7C5F43444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86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93B58-6008-44A9-A46A-2B304C796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DC0D17-F4BE-4E8C-B022-0985D4764F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D9BD96-0696-4960-BD98-061003848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D105EF-A161-43EA-A896-5337A966B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3BB4-A194-4F2F-A395-7CF54EE0DE70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037300-C56A-4D31-97DA-A585B1F86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08F797-833D-4CC7-BF28-90B42D995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9DEC-78B9-4A70-BBFC-7C5F43444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66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A1557-1DCA-42C5-837F-E47DD65CC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223190-12B5-4EA9-8E27-9EA776ABC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20EBE0-C357-4DB3-82EA-CDFAA2B53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A075A3-6121-40A2-9E69-D2C95C24E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B2D4BC-3441-45C9-A3B0-9A759F505C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87D7A4-0769-49E7-8BE2-61BE1785A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3BB4-A194-4F2F-A395-7CF54EE0DE70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9BCF9B9-EEC3-4F12-A0AD-17EDE2F8D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B434C3-09D0-429F-97A1-BB4BB5E4C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9DEC-78B9-4A70-BBFC-7C5F43444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226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0207E-8E93-4BB5-8CCA-322FC0472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3091A2-C62A-4801-8AC6-97943906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3BB4-A194-4F2F-A395-7CF54EE0DE70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636E37-860D-4C35-B61C-66252BC86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6B7313-70BC-4C00-ADF6-DF6F54E78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9DEC-78B9-4A70-BBFC-7C5F43444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637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53A028-3809-4DFF-A56B-8FE982D8E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3BB4-A194-4F2F-A395-7CF54EE0DE70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C2171F-F5E7-426B-A0FA-31AF8F2F9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23F250-EA6C-42B1-A675-F9E856A47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9DEC-78B9-4A70-BBFC-7C5F43444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440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EACBD-6DA2-4CFD-AC03-1EFB109B3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C27F96-5959-4593-AF71-46D2B1D1A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4C4377-875A-4DDC-8443-63BBC6FD6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8AC466-9E49-49FC-A1FE-E45936D77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3BB4-A194-4F2F-A395-7CF54EE0DE70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589FF1-BC1A-4D89-B0F7-6CD7D1C5B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A03080-86F9-4216-B204-E35BD8E2F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9DEC-78B9-4A70-BBFC-7C5F43444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0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9A1CC-83ED-4C20-B61F-466B187F3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840CE6E-26E1-453C-90A6-A1C8EEB6C4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B25640-E916-489F-A5FF-305A3F830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0E94C2-4B1B-4041-9698-F4FD1647C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3BB4-A194-4F2F-A395-7CF54EE0DE70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E300F2-0E54-47F6-95A8-527C4E15F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3EF598-DCF1-4EF7-86D9-CD41EE480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9DEC-78B9-4A70-BBFC-7C5F43444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33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D5B9C5-2BAD-4375-BCE6-F710BBD04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23758F-4E3E-4513-BBDE-91A06D31D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E50EB4-10A4-4CF8-B8B4-8B3B40C1BA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D3BB4-A194-4F2F-A395-7CF54EE0DE70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3B1DF5-B784-4F1F-805A-861ED1BD21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2E21BF-90DF-4A0E-B5A0-E421CA2E1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49DEC-78B9-4A70-BBFC-7C5F43444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485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4CEB8-020D-4EB4-8D2C-116F9331D1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3619FF-5ACC-434A-8672-F51AD2475A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762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802AAA5-71D4-469F-AAF6-A19B67B9F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293" y="1446041"/>
            <a:ext cx="2466504" cy="5070037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4CCC64C-9159-4CE8-9CE2-9991DD0E0D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83" y="1446041"/>
            <a:ext cx="2466504" cy="5070037"/>
          </a:xfrm>
          <a:prstGeom prst="rect">
            <a:avLst/>
          </a:prstGeom>
          <a:ln w="9525">
            <a:solidFill>
              <a:schemeClr val="bg2">
                <a:lumMod val="50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DC4EC74-3669-43BE-866B-BD7CC1742D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203" y="1446040"/>
            <a:ext cx="2466504" cy="5070037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C619AA3-5F44-4032-A827-61B9BF1E68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113" y="1446039"/>
            <a:ext cx="2466504" cy="5070037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28419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191AD7C-F952-4E69-A07A-8C00A7464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5" y="962025"/>
            <a:ext cx="2466504" cy="5070037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9EF23F4-9BB9-4936-B98C-A129E59EC1AB}"/>
              </a:ext>
            </a:extLst>
          </p:cNvPr>
          <p:cNvSpPr/>
          <p:nvPr/>
        </p:nvSpPr>
        <p:spPr>
          <a:xfrm>
            <a:off x="1285875" y="962025"/>
            <a:ext cx="2647950" cy="100965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D76F466-B409-4425-A47E-0209D0521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4199" y="893981"/>
            <a:ext cx="2466504" cy="507003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C46787-96E9-4C83-9FE4-1B32E0925641}"/>
              </a:ext>
            </a:extLst>
          </p:cNvPr>
          <p:cNvSpPr/>
          <p:nvPr/>
        </p:nvSpPr>
        <p:spPr>
          <a:xfrm>
            <a:off x="8173476" y="1080669"/>
            <a:ext cx="2647950" cy="788137"/>
          </a:xfrm>
          <a:prstGeom prst="rect">
            <a:avLst/>
          </a:prstGeom>
          <a:noFill/>
          <a:ln w="19050">
            <a:solidFill>
              <a:srgbClr val="6DC3B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4AE2BB-97F5-42C2-9E23-BFDA27751666}"/>
              </a:ext>
            </a:extLst>
          </p:cNvPr>
          <p:cNvSpPr/>
          <p:nvPr/>
        </p:nvSpPr>
        <p:spPr>
          <a:xfrm>
            <a:off x="8173476" y="1912620"/>
            <a:ext cx="2647950" cy="462915"/>
          </a:xfrm>
          <a:prstGeom prst="rect">
            <a:avLst/>
          </a:prstGeom>
          <a:noFill/>
          <a:ln w="19050">
            <a:solidFill>
              <a:srgbClr val="6DC3B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B99921-40E9-4A82-8B56-EE43A8D38BC1}"/>
              </a:ext>
            </a:extLst>
          </p:cNvPr>
          <p:cNvSpPr/>
          <p:nvPr/>
        </p:nvSpPr>
        <p:spPr>
          <a:xfrm>
            <a:off x="8173476" y="2419348"/>
            <a:ext cx="2647950" cy="2205991"/>
          </a:xfrm>
          <a:prstGeom prst="rect">
            <a:avLst/>
          </a:prstGeom>
          <a:noFill/>
          <a:ln w="19050">
            <a:solidFill>
              <a:srgbClr val="6DC3B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810BAD7-922C-499E-AAB4-671BBBD41788}"/>
              </a:ext>
            </a:extLst>
          </p:cNvPr>
          <p:cNvSpPr/>
          <p:nvPr/>
        </p:nvSpPr>
        <p:spPr>
          <a:xfrm>
            <a:off x="8264199" y="3535680"/>
            <a:ext cx="2466504" cy="548640"/>
          </a:xfrm>
          <a:prstGeom prst="rect">
            <a:avLst/>
          </a:prstGeom>
          <a:noFill/>
          <a:ln w="19050">
            <a:solidFill>
              <a:srgbClr val="6DC3B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BB812DAC-E46D-4090-A101-A00157340802}"/>
              </a:ext>
            </a:extLst>
          </p:cNvPr>
          <p:cNvGrpSpPr/>
          <p:nvPr/>
        </p:nvGrpSpPr>
        <p:grpSpPr>
          <a:xfrm>
            <a:off x="4628752" y="893981"/>
            <a:ext cx="2961794" cy="5070036"/>
            <a:chOff x="4628752" y="893981"/>
            <a:chExt cx="2961794" cy="507003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A1CAD3B-2F5F-472E-9A78-28F8FF526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33319" y="893981"/>
              <a:ext cx="2466504" cy="5070036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E0B66C7-0E9A-450B-80EE-F681DA03C968}"/>
                </a:ext>
              </a:extLst>
            </p:cNvPr>
            <p:cNvSpPr/>
            <p:nvPr/>
          </p:nvSpPr>
          <p:spPr>
            <a:xfrm>
              <a:off x="4942596" y="1080669"/>
              <a:ext cx="2647950" cy="788137"/>
            </a:xfrm>
            <a:prstGeom prst="rect">
              <a:avLst/>
            </a:prstGeom>
            <a:noFill/>
            <a:ln w="19050">
              <a:solidFill>
                <a:srgbClr val="FF9797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4D84047-FD19-41B7-8C89-65A147120D12}"/>
                </a:ext>
              </a:extLst>
            </p:cNvPr>
            <p:cNvSpPr/>
            <p:nvPr/>
          </p:nvSpPr>
          <p:spPr>
            <a:xfrm>
              <a:off x="4942596" y="1912620"/>
              <a:ext cx="2647950" cy="462915"/>
            </a:xfrm>
            <a:prstGeom prst="rect">
              <a:avLst/>
            </a:prstGeom>
            <a:noFill/>
            <a:ln w="19050">
              <a:solidFill>
                <a:srgbClr val="FF9797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027FDAD-46F4-47A7-9C30-72082F600884}"/>
                </a:ext>
              </a:extLst>
            </p:cNvPr>
            <p:cNvSpPr/>
            <p:nvPr/>
          </p:nvSpPr>
          <p:spPr>
            <a:xfrm>
              <a:off x="4942596" y="2419348"/>
              <a:ext cx="2647950" cy="2205991"/>
            </a:xfrm>
            <a:prstGeom prst="rect">
              <a:avLst/>
            </a:prstGeom>
            <a:noFill/>
            <a:ln w="19050">
              <a:solidFill>
                <a:srgbClr val="FF9797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A45E73E-2F34-4B2D-9AD0-116E3FA727CA}"/>
                </a:ext>
              </a:extLst>
            </p:cNvPr>
            <p:cNvSpPr/>
            <p:nvPr/>
          </p:nvSpPr>
          <p:spPr>
            <a:xfrm>
              <a:off x="5033319" y="3535680"/>
              <a:ext cx="2466504" cy="548640"/>
            </a:xfrm>
            <a:prstGeom prst="rect">
              <a:avLst/>
            </a:prstGeom>
            <a:noFill/>
            <a:ln w="19050">
              <a:solidFill>
                <a:srgbClr val="FF9797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896CEE40-0CEC-45CD-822F-DDE2A49E90F5}"/>
                </a:ext>
              </a:extLst>
            </p:cNvPr>
            <p:cNvGrpSpPr/>
            <p:nvPr/>
          </p:nvGrpSpPr>
          <p:grpSpPr>
            <a:xfrm>
              <a:off x="4628752" y="1059714"/>
              <a:ext cx="264796" cy="276999"/>
              <a:chOff x="3920489" y="520630"/>
              <a:chExt cx="264796" cy="276999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54688B64-4A4F-412A-A71A-8EC372F014F4}"/>
                  </a:ext>
                </a:extLst>
              </p:cNvPr>
              <p:cNvSpPr/>
              <p:nvPr/>
            </p:nvSpPr>
            <p:spPr>
              <a:xfrm>
                <a:off x="3933825" y="533400"/>
                <a:ext cx="251460" cy="251460"/>
              </a:xfrm>
              <a:prstGeom prst="ellipse">
                <a:avLst/>
              </a:prstGeom>
              <a:solidFill>
                <a:srgbClr val="FF97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33221A8-5133-42F7-A533-744434B2BE0E}"/>
                  </a:ext>
                </a:extLst>
              </p:cNvPr>
              <p:cNvSpPr txBox="1"/>
              <p:nvPr/>
            </p:nvSpPr>
            <p:spPr>
              <a:xfrm>
                <a:off x="3920489" y="520630"/>
                <a:ext cx="2647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1</a:t>
                </a:r>
                <a:endParaRPr lang="ko-KR" altLang="en-US" sz="1200" dirty="0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6896390-6989-4D63-97DB-CD128D12A15A}"/>
                </a:ext>
              </a:extLst>
            </p:cNvPr>
            <p:cNvGrpSpPr/>
            <p:nvPr/>
          </p:nvGrpSpPr>
          <p:grpSpPr>
            <a:xfrm>
              <a:off x="4642088" y="1867078"/>
              <a:ext cx="264796" cy="276999"/>
              <a:chOff x="3920489" y="520630"/>
              <a:chExt cx="264796" cy="276999"/>
            </a:xfrm>
          </p:grpSpPr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B50002CD-4ADA-49F2-AF32-5C1328C553A5}"/>
                  </a:ext>
                </a:extLst>
              </p:cNvPr>
              <p:cNvSpPr/>
              <p:nvPr/>
            </p:nvSpPr>
            <p:spPr>
              <a:xfrm>
                <a:off x="3933825" y="533400"/>
                <a:ext cx="251460" cy="251460"/>
              </a:xfrm>
              <a:prstGeom prst="ellipse">
                <a:avLst/>
              </a:prstGeom>
              <a:solidFill>
                <a:srgbClr val="FF97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F11C2BF-C266-4251-996F-BC6D1A3D5CBA}"/>
                  </a:ext>
                </a:extLst>
              </p:cNvPr>
              <p:cNvSpPr txBox="1"/>
              <p:nvPr/>
            </p:nvSpPr>
            <p:spPr>
              <a:xfrm>
                <a:off x="3920489" y="520630"/>
                <a:ext cx="2647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2</a:t>
                </a:r>
                <a:endParaRPr lang="ko-KR" altLang="en-US" sz="1200" dirty="0"/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E73AD6CE-C82E-4D06-A242-3D57EC719267}"/>
                </a:ext>
              </a:extLst>
            </p:cNvPr>
            <p:cNvGrpSpPr/>
            <p:nvPr/>
          </p:nvGrpSpPr>
          <p:grpSpPr>
            <a:xfrm>
              <a:off x="4642088" y="2419348"/>
              <a:ext cx="264796" cy="276999"/>
              <a:chOff x="3920489" y="520630"/>
              <a:chExt cx="264796" cy="276999"/>
            </a:xfrm>
          </p:grpSpPr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7A332D78-FB57-41D9-84D1-E5C46E4959DD}"/>
                  </a:ext>
                </a:extLst>
              </p:cNvPr>
              <p:cNvSpPr/>
              <p:nvPr/>
            </p:nvSpPr>
            <p:spPr>
              <a:xfrm>
                <a:off x="3933825" y="533400"/>
                <a:ext cx="251460" cy="251460"/>
              </a:xfrm>
              <a:prstGeom prst="ellipse">
                <a:avLst/>
              </a:prstGeom>
              <a:solidFill>
                <a:srgbClr val="FF97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E9BA98E-2621-4340-A975-CD057CDF2240}"/>
                  </a:ext>
                </a:extLst>
              </p:cNvPr>
              <p:cNvSpPr txBox="1"/>
              <p:nvPr/>
            </p:nvSpPr>
            <p:spPr>
              <a:xfrm>
                <a:off x="3920489" y="520630"/>
                <a:ext cx="2647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3</a:t>
                </a:r>
                <a:endParaRPr lang="ko-KR" altLang="en-US" sz="1200" dirty="0"/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F0C5F7F4-98F0-417B-B08A-D20851952A6A}"/>
                </a:ext>
              </a:extLst>
            </p:cNvPr>
            <p:cNvGrpSpPr/>
            <p:nvPr/>
          </p:nvGrpSpPr>
          <p:grpSpPr>
            <a:xfrm>
              <a:off x="4655424" y="3535680"/>
              <a:ext cx="264796" cy="276999"/>
              <a:chOff x="3920489" y="520630"/>
              <a:chExt cx="264796" cy="276999"/>
            </a:xfrm>
          </p:grpSpPr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4BB166BB-0C9D-4797-8E57-750F5ED004D2}"/>
                  </a:ext>
                </a:extLst>
              </p:cNvPr>
              <p:cNvSpPr/>
              <p:nvPr/>
            </p:nvSpPr>
            <p:spPr>
              <a:xfrm>
                <a:off x="3933825" y="533400"/>
                <a:ext cx="251460" cy="251460"/>
              </a:xfrm>
              <a:prstGeom prst="ellipse">
                <a:avLst/>
              </a:prstGeom>
              <a:solidFill>
                <a:srgbClr val="FF97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E7EABE1-5432-44CF-AB3A-E75713049FE6}"/>
                  </a:ext>
                </a:extLst>
              </p:cNvPr>
              <p:cNvSpPr txBox="1"/>
              <p:nvPr/>
            </p:nvSpPr>
            <p:spPr>
              <a:xfrm>
                <a:off x="3920489" y="520630"/>
                <a:ext cx="2647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4</a:t>
                </a:r>
                <a:endParaRPr lang="ko-KR" altLang="en-US" sz="1200" dirty="0"/>
              </a:p>
            </p:txBody>
          </p:sp>
        </p:grp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B6F312E-4AE8-4142-BC68-DE1EC0EA2E81}"/>
                </a:ext>
              </a:extLst>
            </p:cNvPr>
            <p:cNvSpPr/>
            <p:nvPr/>
          </p:nvSpPr>
          <p:spPr>
            <a:xfrm>
              <a:off x="4942596" y="5211254"/>
              <a:ext cx="2647950" cy="530417"/>
            </a:xfrm>
            <a:prstGeom prst="rect">
              <a:avLst/>
            </a:prstGeom>
            <a:noFill/>
            <a:ln w="19050">
              <a:solidFill>
                <a:srgbClr val="FF9797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F43F4BD0-4882-491B-ACD4-3C4DDF52CD0F}"/>
                </a:ext>
              </a:extLst>
            </p:cNvPr>
            <p:cNvGrpSpPr/>
            <p:nvPr/>
          </p:nvGrpSpPr>
          <p:grpSpPr>
            <a:xfrm>
              <a:off x="4628752" y="5190299"/>
              <a:ext cx="264796" cy="276999"/>
              <a:chOff x="3920489" y="520630"/>
              <a:chExt cx="264796" cy="276999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E08DBFE0-505B-4E2D-B2AC-1645F486E3FD}"/>
                  </a:ext>
                </a:extLst>
              </p:cNvPr>
              <p:cNvSpPr/>
              <p:nvPr/>
            </p:nvSpPr>
            <p:spPr>
              <a:xfrm>
                <a:off x="3933825" y="533400"/>
                <a:ext cx="251460" cy="251460"/>
              </a:xfrm>
              <a:prstGeom prst="ellipse">
                <a:avLst/>
              </a:prstGeom>
              <a:solidFill>
                <a:srgbClr val="FF97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E87AF1E-C1D4-497A-88FD-DFBA3845318E}"/>
                  </a:ext>
                </a:extLst>
              </p:cNvPr>
              <p:cNvSpPr txBox="1"/>
              <p:nvPr/>
            </p:nvSpPr>
            <p:spPr>
              <a:xfrm>
                <a:off x="3920489" y="520630"/>
                <a:ext cx="2647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5</a:t>
                </a:r>
                <a:endParaRPr lang="ko-KR" altLang="en-US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8053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D8DCD433-308E-4F49-9AA6-BC8629F6EE28}"/>
              </a:ext>
            </a:extLst>
          </p:cNvPr>
          <p:cNvGrpSpPr/>
          <p:nvPr/>
        </p:nvGrpSpPr>
        <p:grpSpPr>
          <a:xfrm>
            <a:off x="4829267" y="893979"/>
            <a:ext cx="2968462" cy="5070037"/>
            <a:chOff x="1262182" y="893981"/>
            <a:chExt cx="2968462" cy="507003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A0957BF-35B1-401F-AC3C-FEB4AE978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3203" y="893981"/>
              <a:ext cx="2466504" cy="5070037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03DDCEC-2813-4612-AAEE-26B37982E871}"/>
                </a:ext>
              </a:extLst>
            </p:cNvPr>
            <p:cNvSpPr/>
            <p:nvPr/>
          </p:nvSpPr>
          <p:spPr>
            <a:xfrm>
              <a:off x="1576026" y="1518552"/>
              <a:ext cx="2654618" cy="714110"/>
            </a:xfrm>
            <a:prstGeom prst="rect">
              <a:avLst/>
            </a:prstGeom>
            <a:noFill/>
            <a:ln w="19050">
              <a:solidFill>
                <a:srgbClr val="FF9797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3943082-91B0-4A82-8015-C3CA6DBAA9E4}"/>
                </a:ext>
              </a:extLst>
            </p:cNvPr>
            <p:cNvSpPr/>
            <p:nvPr/>
          </p:nvSpPr>
          <p:spPr>
            <a:xfrm>
              <a:off x="1582694" y="2399165"/>
              <a:ext cx="2647950" cy="2066155"/>
            </a:xfrm>
            <a:prstGeom prst="rect">
              <a:avLst/>
            </a:prstGeom>
            <a:noFill/>
            <a:ln w="19050">
              <a:solidFill>
                <a:srgbClr val="FF9797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76437F6-65C4-4D71-8463-F264805B92FA}"/>
                </a:ext>
              </a:extLst>
            </p:cNvPr>
            <p:cNvSpPr/>
            <p:nvPr/>
          </p:nvSpPr>
          <p:spPr>
            <a:xfrm>
              <a:off x="1582694" y="4578096"/>
              <a:ext cx="2647950" cy="761352"/>
            </a:xfrm>
            <a:prstGeom prst="rect">
              <a:avLst/>
            </a:prstGeom>
            <a:noFill/>
            <a:ln w="19050">
              <a:solidFill>
                <a:srgbClr val="FF9797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A78426C-6478-443F-B9E1-29BEA3108B6D}"/>
                </a:ext>
              </a:extLst>
            </p:cNvPr>
            <p:cNvGrpSpPr/>
            <p:nvPr/>
          </p:nvGrpSpPr>
          <p:grpSpPr>
            <a:xfrm>
              <a:off x="1262182" y="1497596"/>
              <a:ext cx="264796" cy="276999"/>
              <a:chOff x="3920489" y="520630"/>
              <a:chExt cx="264796" cy="276999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8838D06-22CF-48AE-801C-7099DBB36724}"/>
                  </a:ext>
                </a:extLst>
              </p:cNvPr>
              <p:cNvSpPr/>
              <p:nvPr/>
            </p:nvSpPr>
            <p:spPr>
              <a:xfrm>
                <a:off x="3933825" y="533400"/>
                <a:ext cx="251460" cy="251460"/>
              </a:xfrm>
              <a:prstGeom prst="ellipse">
                <a:avLst/>
              </a:prstGeom>
              <a:solidFill>
                <a:srgbClr val="FF97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7CC4AC4-A025-43CA-8BB9-69FA159CF9FE}"/>
                  </a:ext>
                </a:extLst>
              </p:cNvPr>
              <p:cNvSpPr txBox="1"/>
              <p:nvPr/>
            </p:nvSpPr>
            <p:spPr>
              <a:xfrm>
                <a:off x="3920489" y="520630"/>
                <a:ext cx="2647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1</a:t>
                </a:r>
                <a:endParaRPr lang="ko-KR" altLang="en-US" sz="1200" dirty="0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CAF3F46-1EFA-4854-B2F1-3D8E9165AF95}"/>
                </a:ext>
              </a:extLst>
            </p:cNvPr>
            <p:cNvGrpSpPr/>
            <p:nvPr/>
          </p:nvGrpSpPr>
          <p:grpSpPr>
            <a:xfrm>
              <a:off x="1282186" y="2353623"/>
              <a:ext cx="264796" cy="276999"/>
              <a:chOff x="3920489" y="520630"/>
              <a:chExt cx="264796" cy="276999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3C9567CD-A02A-416D-94C9-2192A9A310A6}"/>
                  </a:ext>
                </a:extLst>
              </p:cNvPr>
              <p:cNvSpPr/>
              <p:nvPr/>
            </p:nvSpPr>
            <p:spPr>
              <a:xfrm>
                <a:off x="3933825" y="533400"/>
                <a:ext cx="251460" cy="251460"/>
              </a:xfrm>
              <a:prstGeom prst="ellipse">
                <a:avLst/>
              </a:prstGeom>
              <a:solidFill>
                <a:srgbClr val="FF97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F8564E4-4251-4C7A-B490-876F3C89A3ED}"/>
                  </a:ext>
                </a:extLst>
              </p:cNvPr>
              <p:cNvSpPr txBox="1"/>
              <p:nvPr/>
            </p:nvSpPr>
            <p:spPr>
              <a:xfrm>
                <a:off x="3920489" y="520630"/>
                <a:ext cx="2647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2</a:t>
                </a:r>
                <a:endParaRPr lang="ko-KR" altLang="en-US" sz="1200" dirty="0"/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0F617F1B-1DDB-41A1-AAD9-79061E62085A}"/>
                </a:ext>
              </a:extLst>
            </p:cNvPr>
            <p:cNvGrpSpPr/>
            <p:nvPr/>
          </p:nvGrpSpPr>
          <p:grpSpPr>
            <a:xfrm>
              <a:off x="1279310" y="4578096"/>
              <a:ext cx="264796" cy="276999"/>
              <a:chOff x="3920489" y="520630"/>
              <a:chExt cx="264796" cy="276999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3C0DC0CD-5AD9-473C-B38B-A9F8B4CFB08B}"/>
                  </a:ext>
                </a:extLst>
              </p:cNvPr>
              <p:cNvSpPr/>
              <p:nvPr/>
            </p:nvSpPr>
            <p:spPr>
              <a:xfrm>
                <a:off x="3933825" y="533400"/>
                <a:ext cx="251460" cy="251460"/>
              </a:xfrm>
              <a:prstGeom prst="ellipse">
                <a:avLst/>
              </a:prstGeom>
              <a:solidFill>
                <a:srgbClr val="FF97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23C2348-342E-4A64-B55D-8374EC24D7B2}"/>
                  </a:ext>
                </a:extLst>
              </p:cNvPr>
              <p:cNvSpPr txBox="1"/>
              <p:nvPr/>
            </p:nvSpPr>
            <p:spPr>
              <a:xfrm>
                <a:off x="3920489" y="520630"/>
                <a:ext cx="2647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3</a:t>
                </a:r>
                <a:endParaRPr lang="ko-KR" altLang="en-US" sz="1200" dirty="0"/>
              </a:p>
            </p:txBody>
          </p:sp>
        </p:grp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49F089A-982C-422A-9B8F-2E03F6C9A90C}"/>
              </a:ext>
            </a:extLst>
          </p:cNvPr>
          <p:cNvGrpSpPr/>
          <p:nvPr/>
        </p:nvGrpSpPr>
        <p:grpSpPr>
          <a:xfrm>
            <a:off x="8761178" y="893980"/>
            <a:ext cx="2970415" cy="5070037"/>
            <a:chOff x="6617418" y="893980"/>
            <a:chExt cx="2970415" cy="5070037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3F83FA17-5556-41D0-84E0-7C2177804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9873" y="893980"/>
              <a:ext cx="2466504" cy="5070037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EA0B1FA-1701-4C46-AE27-C7D8CEE57DDA}"/>
                </a:ext>
              </a:extLst>
            </p:cNvPr>
            <p:cNvSpPr/>
            <p:nvPr/>
          </p:nvSpPr>
          <p:spPr>
            <a:xfrm>
              <a:off x="6933215" y="1060485"/>
              <a:ext cx="2654618" cy="2066156"/>
            </a:xfrm>
            <a:prstGeom prst="rect">
              <a:avLst/>
            </a:prstGeom>
            <a:noFill/>
            <a:ln w="19050">
              <a:solidFill>
                <a:srgbClr val="FF9797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EF75156-C888-4350-8001-DF302C2EF2D3}"/>
                </a:ext>
              </a:extLst>
            </p:cNvPr>
            <p:cNvSpPr/>
            <p:nvPr/>
          </p:nvSpPr>
          <p:spPr>
            <a:xfrm>
              <a:off x="6933215" y="3230881"/>
              <a:ext cx="2647950" cy="853440"/>
            </a:xfrm>
            <a:prstGeom prst="rect">
              <a:avLst/>
            </a:prstGeom>
            <a:noFill/>
            <a:ln w="19050">
              <a:solidFill>
                <a:srgbClr val="FF9797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91F8B63-2630-4046-884D-572224C69D89}"/>
                </a:ext>
              </a:extLst>
            </p:cNvPr>
            <p:cNvSpPr/>
            <p:nvPr/>
          </p:nvSpPr>
          <p:spPr>
            <a:xfrm>
              <a:off x="9102437" y="1351185"/>
              <a:ext cx="351860" cy="365242"/>
            </a:xfrm>
            <a:prstGeom prst="rect">
              <a:avLst/>
            </a:prstGeom>
            <a:noFill/>
            <a:ln w="19050">
              <a:solidFill>
                <a:srgbClr val="FF9797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62E44DA1-8842-4A0F-A331-91A7140C5235}"/>
                </a:ext>
              </a:extLst>
            </p:cNvPr>
            <p:cNvGrpSpPr/>
            <p:nvPr/>
          </p:nvGrpSpPr>
          <p:grpSpPr>
            <a:xfrm>
              <a:off x="6619371" y="1039529"/>
              <a:ext cx="264796" cy="276999"/>
              <a:chOff x="3920489" y="520630"/>
              <a:chExt cx="264796" cy="276999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B1EC53E1-7170-4EBF-B183-EF28BD3D9364}"/>
                  </a:ext>
                </a:extLst>
              </p:cNvPr>
              <p:cNvSpPr/>
              <p:nvPr/>
            </p:nvSpPr>
            <p:spPr>
              <a:xfrm>
                <a:off x="3933825" y="533400"/>
                <a:ext cx="251460" cy="251460"/>
              </a:xfrm>
              <a:prstGeom prst="ellipse">
                <a:avLst/>
              </a:prstGeom>
              <a:solidFill>
                <a:srgbClr val="FF97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AC05D89-6797-4CC9-83D5-A1F17B444919}"/>
                  </a:ext>
                </a:extLst>
              </p:cNvPr>
              <p:cNvSpPr txBox="1"/>
              <p:nvPr/>
            </p:nvSpPr>
            <p:spPr>
              <a:xfrm>
                <a:off x="3920489" y="520630"/>
                <a:ext cx="2647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1</a:t>
                </a:r>
                <a:endParaRPr lang="ko-KR" altLang="en-US" sz="1200" dirty="0"/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249F3BD-8DF3-4B00-9D54-57E2D3011F33}"/>
                </a:ext>
              </a:extLst>
            </p:cNvPr>
            <p:cNvGrpSpPr/>
            <p:nvPr/>
          </p:nvGrpSpPr>
          <p:grpSpPr>
            <a:xfrm>
              <a:off x="6617418" y="3230881"/>
              <a:ext cx="264796" cy="276999"/>
              <a:chOff x="3920489" y="520630"/>
              <a:chExt cx="264796" cy="276999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AADB5821-FAA8-4006-992A-495B6AB47E64}"/>
                  </a:ext>
                </a:extLst>
              </p:cNvPr>
              <p:cNvSpPr/>
              <p:nvPr/>
            </p:nvSpPr>
            <p:spPr>
              <a:xfrm>
                <a:off x="3933825" y="533400"/>
                <a:ext cx="251460" cy="251460"/>
              </a:xfrm>
              <a:prstGeom prst="ellipse">
                <a:avLst/>
              </a:prstGeom>
              <a:solidFill>
                <a:srgbClr val="FF97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A6EA1D4-2211-48C4-9C8E-3BAA4F04C3A5}"/>
                  </a:ext>
                </a:extLst>
              </p:cNvPr>
              <p:cNvSpPr txBox="1"/>
              <p:nvPr/>
            </p:nvSpPr>
            <p:spPr>
              <a:xfrm>
                <a:off x="3920489" y="520630"/>
                <a:ext cx="2647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3</a:t>
                </a:r>
                <a:endParaRPr lang="ko-KR" altLang="en-US" sz="1200" dirty="0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73164BF6-F4C1-4E40-9574-546737ECE7F6}"/>
                </a:ext>
              </a:extLst>
            </p:cNvPr>
            <p:cNvGrpSpPr/>
            <p:nvPr/>
          </p:nvGrpSpPr>
          <p:grpSpPr>
            <a:xfrm>
              <a:off x="8795561" y="1303759"/>
              <a:ext cx="264796" cy="276999"/>
              <a:chOff x="3920489" y="520630"/>
              <a:chExt cx="264796" cy="276999"/>
            </a:xfrm>
          </p:grpSpPr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AAE17FB4-58DB-427F-93DF-9297D1A5CE53}"/>
                  </a:ext>
                </a:extLst>
              </p:cNvPr>
              <p:cNvSpPr/>
              <p:nvPr/>
            </p:nvSpPr>
            <p:spPr>
              <a:xfrm>
                <a:off x="3933825" y="533400"/>
                <a:ext cx="251460" cy="251460"/>
              </a:xfrm>
              <a:prstGeom prst="ellipse">
                <a:avLst/>
              </a:prstGeom>
              <a:solidFill>
                <a:srgbClr val="FF97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BCDED92-5326-4CAB-A8D8-2ECCB0645A74}"/>
                  </a:ext>
                </a:extLst>
              </p:cNvPr>
              <p:cNvSpPr txBox="1"/>
              <p:nvPr/>
            </p:nvSpPr>
            <p:spPr>
              <a:xfrm>
                <a:off x="3920489" y="520630"/>
                <a:ext cx="2647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2</a:t>
                </a:r>
                <a:endParaRPr lang="ko-KR" altLang="en-US" sz="1200" dirty="0"/>
              </a:p>
            </p:txBody>
          </p:sp>
        </p:grp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99AC1470-D01B-4605-A690-300269312E48}"/>
              </a:ext>
            </a:extLst>
          </p:cNvPr>
          <p:cNvGrpSpPr/>
          <p:nvPr/>
        </p:nvGrpSpPr>
        <p:grpSpPr>
          <a:xfrm>
            <a:off x="990994" y="893979"/>
            <a:ext cx="2961794" cy="5070038"/>
            <a:chOff x="990994" y="893979"/>
            <a:chExt cx="2961794" cy="5070038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91882B2F-6B20-45D3-9740-DAB42E0ABD6A}"/>
                </a:ext>
              </a:extLst>
            </p:cNvPr>
            <p:cNvGrpSpPr/>
            <p:nvPr/>
          </p:nvGrpSpPr>
          <p:grpSpPr>
            <a:xfrm>
              <a:off x="990994" y="893981"/>
              <a:ext cx="2961794" cy="5070036"/>
              <a:chOff x="4628752" y="893981"/>
              <a:chExt cx="2961794" cy="5070036"/>
            </a:xfrm>
          </p:grpSpPr>
          <p:pic>
            <p:nvPicPr>
              <p:cNvPr id="37" name="그림 36">
                <a:extLst>
                  <a:ext uri="{FF2B5EF4-FFF2-40B4-BE49-F238E27FC236}">
                    <a16:creationId xmlns:a16="http://schemas.microsoft.com/office/drawing/2014/main" id="{B9E45DB2-2DF2-4ECF-92D8-BDBEA676AA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33319" y="893981"/>
                <a:ext cx="2466504" cy="5070036"/>
              </a:xfrm>
              <a:prstGeom prst="rect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</p:pic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010F27A2-41CC-4446-9F9E-BD734ABB8D46}"/>
                  </a:ext>
                </a:extLst>
              </p:cNvPr>
              <p:cNvSpPr/>
              <p:nvPr/>
            </p:nvSpPr>
            <p:spPr>
              <a:xfrm>
                <a:off x="4942596" y="1080669"/>
                <a:ext cx="2647950" cy="788137"/>
              </a:xfrm>
              <a:prstGeom prst="rect">
                <a:avLst/>
              </a:prstGeom>
              <a:noFill/>
              <a:ln w="19050">
                <a:solidFill>
                  <a:srgbClr val="FF9797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EEF65E34-4CDC-4752-BC6B-1E8DB73AEB79}"/>
                  </a:ext>
                </a:extLst>
              </p:cNvPr>
              <p:cNvSpPr/>
              <p:nvPr/>
            </p:nvSpPr>
            <p:spPr>
              <a:xfrm>
                <a:off x="4942596" y="1912620"/>
                <a:ext cx="2647950" cy="462915"/>
              </a:xfrm>
              <a:prstGeom prst="rect">
                <a:avLst/>
              </a:prstGeom>
              <a:noFill/>
              <a:ln w="19050">
                <a:solidFill>
                  <a:srgbClr val="FF9797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ADA85F25-3884-422F-A694-0168B5CA041B}"/>
                  </a:ext>
                </a:extLst>
              </p:cNvPr>
              <p:cNvSpPr/>
              <p:nvPr/>
            </p:nvSpPr>
            <p:spPr>
              <a:xfrm>
                <a:off x="4942596" y="2419348"/>
                <a:ext cx="2647950" cy="2205991"/>
              </a:xfrm>
              <a:prstGeom prst="rect">
                <a:avLst/>
              </a:prstGeom>
              <a:noFill/>
              <a:ln w="19050">
                <a:solidFill>
                  <a:srgbClr val="FF9797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F68329C0-6E36-474F-BB39-926BAB3BFCD2}"/>
                  </a:ext>
                </a:extLst>
              </p:cNvPr>
              <p:cNvSpPr/>
              <p:nvPr/>
            </p:nvSpPr>
            <p:spPr>
              <a:xfrm>
                <a:off x="5033319" y="3535680"/>
                <a:ext cx="2466504" cy="548640"/>
              </a:xfrm>
              <a:prstGeom prst="rect">
                <a:avLst/>
              </a:prstGeom>
              <a:noFill/>
              <a:ln w="19050">
                <a:solidFill>
                  <a:srgbClr val="FF9797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6D89964D-FD75-4748-8764-7A835F13F2D9}"/>
                  </a:ext>
                </a:extLst>
              </p:cNvPr>
              <p:cNvGrpSpPr/>
              <p:nvPr/>
            </p:nvGrpSpPr>
            <p:grpSpPr>
              <a:xfrm>
                <a:off x="4628752" y="1059714"/>
                <a:ext cx="264796" cy="276999"/>
                <a:chOff x="3920489" y="520630"/>
                <a:chExt cx="264796" cy="276999"/>
              </a:xfrm>
            </p:grpSpPr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D83E0B7F-C056-415D-9696-18D829C66A44}"/>
                    </a:ext>
                  </a:extLst>
                </p:cNvPr>
                <p:cNvSpPr/>
                <p:nvPr/>
              </p:nvSpPr>
              <p:spPr>
                <a:xfrm>
                  <a:off x="3933825" y="533400"/>
                  <a:ext cx="251460" cy="251460"/>
                </a:xfrm>
                <a:prstGeom prst="ellipse">
                  <a:avLst/>
                </a:prstGeom>
                <a:solidFill>
                  <a:srgbClr val="FF97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186FC807-E842-4E36-91CF-09D2F3C09CC5}"/>
                    </a:ext>
                  </a:extLst>
                </p:cNvPr>
                <p:cNvSpPr txBox="1"/>
                <p:nvPr/>
              </p:nvSpPr>
              <p:spPr>
                <a:xfrm>
                  <a:off x="3920489" y="520630"/>
                  <a:ext cx="26479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/>
                    <a:t>1</a:t>
                  </a:r>
                  <a:endParaRPr lang="ko-KR" altLang="en-US" sz="1200" dirty="0"/>
                </a:p>
              </p:txBody>
            </p:sp>
          </p:grp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B17B4998-CCFB-4B4D-B33C-09BE1FB1D735}"/>
                  </a:ext>
                </a:extLst>
              </p:cNvPr>
              <p:cNvGrpSpPr/>
              <p:nvPr/>
            </p:nvGrpSpPr>
            <p:grpSpPr>
              <a:xfrm>
                <a:off x="4642088" y="1867078"/>
                <a:ext cx="264796" cy="276999"/>
                <a:chOff x="3920489" y="520630"/>
                <a:chExt cx="264796" cy="276999"/>
              </a:xfrm>
            </p:grpSpPr>
            <p:sp>
              <p:nvSpPr>
                <p:cNvPr id="54" name="타원 53">
                  <a:extLst>
                    <a:ext uri="{FF2B5EF4-FFF2-40B4-BE49-F238E27FC236}">
                      <a16:creationId xmlns:a16="http://schemas.microsoft.com/office/drawing/2014/main" id="{8F34DDFE-6ABE-46F0-A189-56DA53839D38}"/>
                    </a:ext>
                  </a:extLst>
                </p:cNvPr>
                <p:cNvSpPr/>
                <p:nvPr/>
              </p:nvSpPr>
              <p:spPr>
                <a:xfrm>
                  <a:off x="3933825" y="533400"/>
                  <a:ext cx="251460" cy="251460"/>
                </a:xfrm>
                <a:prstGeom prst="ellipse">
                  <a:avLst/>
                </a:prstGeom>
                <a:solidFill>
                  <a:srgbClr val="FF97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AAD0AEB2-594B-47CE-8256-1BC1FDDFD4D8}"/>
                    </a:ext>
                  </a:extLst>
                </p:cNvPr>
                <p:cNvSpPr txBox="1"/>
                <p:nvPr/>
              </p:nvSpPr>
              <p:spPr>
                <a:xfrm>
                  <a:off x="3920489" y="520630"/>
                  <a:ext cx="26479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/>
                    <a:t>2</a:t>
                  </a:r>
                  <a:endParaRPr lang="ko-KR" altLang="en-US" sz="1200" dirty="0"/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58222B2E-CD8D-47E3-8237-59D5CBA275F8}"/>
                  </a:ext>
                </a:extLst>
              </p:cNvPr>
              <p:cNvGrpSpPr/>
              <p:nvPr/>
            </p:nvGrpSpPr>
            <p:grpSpPr>
              <a:xfrm>
                <a:off x="4642088" y="2419348"/>
                <a:ext cx="264796" cy="276999"/>
                <a:chOff x="3920489" y="520630"/>
                <a:chExt cx="264796" cy="276999"/>
              </a:xfrm>
            </p:grpSpPr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98EF45CB-B456-4ACB-8E32-EB098E7339D0}"/>
                    </a:ext>
                  </a:extLst>
                </p:cNvPr>
                <p:cNvSpPr/>
                <p:nvPr/>
              </p:nvSpPr>
              <p:spPr>
                <a:xfrm>
                  <a:off x="3933825" y="533400"/>
                  <a:ext cx="251460" cy="251460"/>
                </a:xfrm>
                <a:prstGeom prst="ellipse">
                  <a:avLst/>
                </a:prstGeom>
                <a:solidFill>
                  <a:srgbClr val="FF97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08E0AA51-8779-4730-AE52-57C8660C1C2C}"/>
                    </a:ext>
                  </a:extLst>
                </p:cNvPr>
                <p:cNvSpPr txBox="1"/>
                <p:nvPr/>
              </p:nvSpPr>
              <p:spPr>
                <a:xfrm>
                  <a:off x="3920489" y="520630"/>
                  <a:ext cx="26479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/>
                    <a:t>3</a:t>
                  </a:r>
                  <a:endParaRPr lang="ko-KR" altLang="en-US" sz="1200" dirty="0"/>
                </a:p>
              </p:txBody>
            </p: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3B2FAA3E-2384-4CEE-954F-F0F256AA2F6F}"/>
                  </a:ext>
                </a:extLst>
              </p:cNvPr>
              <p:cNvGrpSpPr/>
              <p:nvPr/>
            </p:nvGrpSpPr>
            <p:grpSpPr>
              <a:xfrm>
                <a:off x="4655424" y="3535680"/>
                <a:ext cx="264796" cy="276999"/>
                <a:chOff x="3920489" y="520630"/>
                <a:chExt cx="264796" cy="276999"/>
              </a:xfrm>
            </p:grpSpPr>
            <p:sp>
              <p:nvSpPr>
                <p:cNvPr id="50" name="타원 49">
                  <a:extLst>
                    <a:ext uri="{FF2B5EF4-FFF2-40B4-BE49-F238E27FC236}">
                      <a16:creationId xmlns:a16="http://schemas.microsoft.com/office/drawing/2014/main" id="{F7737493-7454-4C79-B0E8-7474DABCF981}"/>
                    </a:ext>
                  </a:extLst>
                </p:cNvPr>
                <p:cNvSpPr/>
                <p:nvPr/>
              </p:nvSpPr>
              <p:spPr>
                <a:xfrm>
                  <a:off x="3933825" y="533400"/>
                  <a:ext cx="251460" cy="251460"/>
                </a:xfrm>
                <a:prstGeom prst="ellipse">
                  <a:avLst/>
                </a:prstGeom>
                <a:solidFill>
                  <a:srgbClr val="FF97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3D0918AE-CA92-45AF-ADFB-B1E65996E3D9}"/>
                    </a:ext>
                  </a:extLst>
                </p:cNvPr>
                <p:cNvSpPr txBox="1"/>
                <p:nvPr/>
              </p:nvSpPr>
              <p:spPr>
                <a:xfrm>
                  <a:off x="3920489" y="520630"/>
                  <a:ext cx="26479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/>
                    <a:t>4</a:t>
                  </a:r>
                  <a:endParaRPr lang="ko-KR" altLang="en-US" sz="1200" dirty="0"/>
                </a:p>
              </p:txBody>
            </p:sp>
          </p:grp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6D36F9BD-769F-4C7F-8ABB-9E562C8C3746}"/>
                  </a:ext>
                </a:extLst>
              </p:cNvPr>
              <p:cNvSpPr/>
              <p:nvPr/>
            </p:nvSpPr>
            <p:spPr>
              <a:xfrm>
                <a:off x="4942596" y="5211254"/>
                <a:ext cx="2647950" cy="530417"/>
              </a:xfrm>
              <a:prstGeom prst="rect">
                <a:avLst/>
              </a:prstGeom>
              <a:noFill/>
              <a:ln w="19050">
                <a:solidFill>
                  <a:srgbClr val="FF9797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F48BCA7D-59CB-4608-9C5B-536D36C51172}"/>
                  </a:ext>
                </a:extLst>
              </p:cNvPr>
              <p:cNvGrpSpPr/>
              <p:nvPr/>
            </p:nvGrpSpPr>
            <p:grpSpPr>
              <a:xfrm>
                <a:off x="4628752" y="5190299"/>
                <a:ext cx="264796" cy="276999"/>
                <a:chOff x="3920489" y="520630"/>
                <a:chExt cx="264796" cy="276999"/>
              </a:xfrm>
            </p:grpSpPr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3862654D-A146-4A2F-BF7D-42718C5BED03}"/>
                    </a:ext>
                  </a:extLst>
                </p:cNvPr>
                <p:cNvSpPr/>
                <p:nvPr/>
              </p:nvSpPr>
              <p:spPr>
                <a:xfrm>
                  <a:off x="3933825" y="533400"/>
                  <a:ext cx="251460" cy="251460"/>
                </a:xfrm>
                <a:prstGeom prst="ellipse">
                  <a:avLst/>
                </a:prstGeom>
                <a:solidFill>
                  <a:srgbClr val="FF97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C03FB74-51C2-470E-9892-DC9BFAE25525}"/>
                    </a:ext>
                  </a:extLst>
                </p:cNvPr>
                <p:cNvSpPr txBox="1"/>
                <p:nvPr/>
              </p:nvSpPr>
              <p:spPr>
                <a:xfrm>
                  <a:off x="3920489" y="520630"/>
                  <a:ext cx="26479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/>
                    <a:t>5</a:t>
                  </a:r>
                  <a:endParaRPr lang="ko-KR" altLang="en-US" sz="1200" dirty="0"/>
                </a:p>
              </p:txBody>
            </p:sp>
          </p:grpSp>
        </p:grp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B075556B-D9E4-494C-9477-E0B25B785C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283" b="97598"/>
            <a:stretch/>
          </p:blipFill>
          <p:spPr>
            <a:xfrm>
              <a:off x="1452171" y="893979"/>
              <a:ext cx="1250924" cy="121754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26109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371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16</Words>
  <Application>Microsoft Office PowerPoint</Application>
  <PresentationFormat>와이드스크린</PresentationFormat>
  <Paragraphs>16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남유선</dc:creator>
  <cp:lastModifiedBy>남유선</cp:lastModifiedBy>
  <cp:revision>4</cp:revision>
  <dcterms:created xsi:type="dcterms:W3CDTF">2018-12-09T13:27:08Z</dcterms:created>
  <dcterms:modified xsi:type="dcterms:W3CDTF">2018-12-09T14:12:22Z</dcterms:modified>
</cp:coreProperties>
</file>