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24384000" cy="13716000"/>
  <p:notesSz cx="6858000" cy="9144000"/>
  <p:embeddedFontLst>
    <p:embeddedFont>
      <p:font typeface="나눔스퀘어" panose="020B0600000101010101" pitchFamily="50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8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국민구강건강실태조사 에 따른 통계치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모든 치아를 빠짐 없이 칫솔질하는 근본적인 목표</a:t>
            </a:r>
          </a:p>
          <a:p>
            <a:r>
              <a:t>올바른 양치 습관 형성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86564"/>
            <a:ext cx="14716126" cy="88562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lnSpc>
                <a:spcPct val="100000"/>
              </a:lnSpc>
              <a:spcBef>
                <a:spcPts val="4500"/>
              </a:spcBef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08264" indent="-465364">
              <a:lnSpc>
                <a:spcPct val="100000"/>
              </a:lnSpc>
              <a:spcBef>
                <a:spcPts val="4500"/>
              </a:spcBef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51164" indent="-465364">
              <a:lnSpc>
                <a:spcPct val="100000"/>
              </a:lnSpc>
              <a:spcBef>
                <a:spcPts val="4500"/>
              </a:spcBef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494064" indent="-465364">
              <a:lnSpc>
                <a:spcPct val="100000"/>
              </a:lnSpc>
              <a:spcBef>
                <a:spcPts val="4500"/>
              </a:spcBef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36964" indent="-465364">
              <a:lnSpc>
                <a:spcPct val="100000"/>
              </a:lnSpc>
              <a:spcBef>
                <a:spcPts val="4500"/>
              </a:spcBef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71985" y="13073062"/>
            <a:ext cx="430505" cy="485776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9pPr>
    </p:titleStyle>
    <p:bodyStyle>
      <a:lvl1pPr marL="611187" marR="0" indent="-611187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1pPr>
      <a:lvl2pPr marL="11668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2pPr>
      <a:lvl3pPr marL="16113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3pPr>
      <a:lvl4pPr marL="20558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4pPr>
      <a:lvl5pPr marL="25003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5pPr>
      <a:lvl6pPr marL="29448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6pPr>
      <a:lvl7pPr marL="33893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7pPr>
      <a:lvl8pPr marL="38338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8pPr>
      <a:lvl9pPr marL="4278312" marR="0" indent="-722312" algn="l" defTabSz="821531" rtl="0" latinLnBrk="0">
        <a:lnSpc>
          <a:spcPct val="15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NanumSquareR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t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6F2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스마트 전동칫솔 및…"/>
          <p:cNvSpPr txBox="1">
            <a:spLocks noGrp="1"/>
          </p:cNvSpPr>
          <p:nvPr>
            <p:ph type="ctrTitle"/>
          </p:nvPr>
        </p:nvSpPr>
        <p:spPr>
          <a:xfrm>
            <a:off x="4833937" y="2509060"/>
            <a:ext cx="14716126" cy="4643438"/>
          </a:xfrm>
          <a:prstGeom prst="rect">
            <a:avLst/>
          </a:prstGeom>
        </p:spPr>
        <p:txBody>
          <a:bodyPr/>
          <a:lstStyle/>
          <a:p>
            <a:pPr>
              <a:defRPr b="1">
                <a:latin typeface="NanumSquareB"/>
                <a:ea typeface="NanumSquareB"/>
                <a:cs typeface="NanumSquareB"/>
                <a:sym typeface="NanumSquareB"/>
              </a:defRPr>
            </a:pP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스마트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전동칫솔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및 </a:t>
            </a:r>
          </a:p>
          <a:p>
            <a:pPr>
              <a:defRPr b="1">
                <a:latin typeface="NanumSquareB"/>
                <a:ea typeface="NanumSquareB"/>
                <a:cs typeface="NanumSquareB"/>
                <a:sym typeface="NanumSquareB"/>
              </a:defRPr>
            </a:pP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모니터링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애플리케이션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1" name="캡스톤디자인(1)…"/>
          <p:cNvSpPr txBox="1">
            <a:spLocks noGrp="1"/>
          </p:cNvSpPr>
          <p:nvPr>
            <p:ph type="subTitle" sz="quarter" idx="1"/>
          </p:nvPr>
        </p:nvSpPr>
        <p:spPr>
          <a:xfrm>
            <a:off x="14991836" y="7960659"/>
            <a:ext cx="4814867" cy="379846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캡스톤디자인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(1)</a:t>
            </a:r>
          </a:p>
          <a:p>
            <a:pPr algn="r"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아치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20160342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김수진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20163228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남유선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20163704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박주현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2" name="Frame-4.png" descr="Frame-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75550" y="7207171"/>
            <a:ext cx="5232900" cy="523290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양치 모니터링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나눔스퀘어" panose="020B0600000101010101" pitchFamily="50" charset="-127"/>
                <a:ea typeface="나눔스퀘어" panose="020B0600000101010101" pitchFamily="50" charset="-127"/>
              </a:rPr>
              <a:t>양치 모니터링</a:t>
            </a:r>
          </a:p>
        </p:txBody>
      </p:sp>
      <p:sp>
        <p:nvSpPr>
          <p:cNvPr id="166" name="칫솔과 모바일 애플리케이션 연동…"/>
          <p:cNvSpPr txBox="1">
            <a:spLocks noGrp="1"/>
          </p:cNvSpPr>
          <p:nvPr>
            <p:ph type="body" sz="half" idx="1"/>
          </p:nvPr>
        </p:nvSpPr>
        <p:spPr>
          <a:xfrm>
            <a:off x="4387453" y="3643312"/>
            <a:ext cx="12039633" cy="8840392"/>
          </a:xfrm>
          <a:prstGeom prst="rect">
            <a:avLst/>
          </a:prstGeom>
        </p:spPr>
        <p:txBody>
          <a:bodyPr/>
          <a:lstStyle/>
          <a:p>
            <a:pPr marL="722312" indent="-722312">
              <a:buSzPct val="50000"/>
              <a:buBlip>
                <a:blip r:embed="rId2"/>
              </a:buBlip>
            </a:pPr>
            <a:r>
              <a:rPr>
                <a:latin typeface="나눔스퀘어" panose="020B0600000101010101" pitchFamily="50" charset="-127"/>
                <a:ea typeface="나눔스퀘어" panose="020B0600000101010101" pitchFamily="50" charset="-127"/>
              </a:rPr>
              <a:t>칫솔과 모바일 애플리케이션 연동</a:t>
            </a:r>
          </a:p>
          <a:p>
            <a:pPr marL="722312" indent="-722312">
              <a:buSzPct val="50000"/>
              <a:buBlip>
                <a:blip r:embed="rId2"/>
              </a:buBlip>
            </a:pPr>
            <a:r>
              <a:rPr>
                <a:latin typeface="나눔스퀘어" panose="020B0600000101010101" pitchFamily="50" charset="-127"/>
                <a:ea typeface="나눔스퀘어" panose="020B0600000101010101" pitchFamily="50" charset="-127"/>
              </a:rPr>
              <a:t>양치 하는 동안 양치 하는 부분과 양치를 완료한 부분을 시각적으로 보여줌</a:t>
            </a:r>
          </a:p>
        </p:txBody>
      </p:sp>
      <p:pic>
        <p:nvPicPr>
          <p:cNvPr id="167" name="스크린샷 2018-07-13 오전 1.07.53.png" descr="스크린샷 2018-07-13 오전 1.07.5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693280" y="4308190"/>
            <a:ext cx="4333801" cy="7510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스크린샷 2018-09-11 오전 8.56.17.png" descr="스크린샷 2018-09-11 오전 8.56.1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451725" y="6981507"/>
            <a:ext cx="2816986" cy="17945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양치 습관 분석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나눔스퀘어" panose="020B0600000101010101" pitchFamily="50" charset="-127"/>
                <a:ea typeface="나눔스퀘어" panose="020B0600000101010101" pitchFamily="50" charset="-127"/>
              </a:rPr>
              <a:t>양치 습관 분석</a:t>
            </a:r>
          </a:p>
        </p:txBody>
      </p:sp>
      <p:sp>
        <p:nvSpPr>
          <p:cNvPr id="171" name="사용자의 양치 습관 분석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22312" indent="-722312">
              <a:buSzPct val="50000"/>
              <a:buBlip>
                <a:blip r:embed="rId2"/>
              </a:buBlip>
            </a:pPr>
            <a:r>
              <a:rPr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사용자의 양치 습관 분석</a:t>
            </a:r>
          </a:p>
          <a:p>
            <a:pPr marL="722312" indent="-722312">
              <a:buSzPct val="50000"/>
              <a:buBlip>
                <a:blip r:embed="rId2"/>
              </a:buBlip>
            </a:pPr>
            <a:r>
              <a:rPr>
                <a:latin typeface="나눔스퀘어" panose="020B0600000101010101" pitchFamily="50" charset="-127"/>
                <a:ea typeface="나눔스퀘어" panose="020B0600000101010101" pitchFamily="50" charset="-127"/>
              </a:rPr>
              <a:t>나쁜 습관에서 벗어나고, 올바른 습관을 형성할 수 있도록 도움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부가 기능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나눔스퀘어" panose="020B0600000101010101" pitchFamily="50" charset="-127"/>
                <a:ea typeface="나눔스퀘어" panose="020B0600000101010101" pitchFamily="50" charset="-127"/>
              </a:rPr>
              <a:t>부가 기능</a:t>
            </a:r>
          </a:p>
        </p:txBody>
      </p:sp>
      <p:sp>
        <p:nvSpPr>
          <p:cNvPr id="174" name="양치 시간 알림…"/>
          <p:cNvSpPr txBox="1">
            <a:spLocks noGrp="1"/>
          </p:cNvSpPr>
          <p:nvPr>
            <p:ph type="body" sz="half" idx="1"/>
          </p:nvPr>
        </p:nvSpPr>
        <p:spPr>
          <a:xfrm>
            <a:off x="4387453" y="3643312"/>
            <a:ext cx="15609094" cy="7212998"/>
          </a:xfrm>
          <a:prstGeom prst="rect">
            <a:avLst/>
          </a:prstGeom>
        </p:spPr>
        <p:txBody>
          <a:bodyPr/>
          <a:lstStyle/>
          <a:p>
            <a:pPr marL="722312" indent="-722312">
              <a:buSzPct val="50000"/>
              <a:buBlip>
                <a:blip r:embed="rId2"/>
              </a:buBlip>
            </a:pP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양치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시간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알림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buSzPct val="50000"/>
              <a:buBlip>
                <a:blip r:embed="rId2"/>
              </a:buBlip>
            </a:pP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습관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형성을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위한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캘린더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기능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buSzPct val="50000"/>
              <a:buBlip>
                <a:blip r:embed="rId2"/>
              </a:buBlip>
            </a:pP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양치하는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동안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치아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관련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정보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제공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75" name="0DA8DCC1-C4D7-4DB1-BAD3-D41656FB57D8-L0-001.png" descr="0DA8DCC1-C4D7-4DB1-BAD3-D41656FB57D8-L0-0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83760" y="5166942"/>
            <a:ext cx="1140968" cy="1707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4FBC3444-426F-4F9D-8471-E4C71F49ADC5-L0-001.png" descr="4FBC3444-426F-4F9D-8471-E4C71F49ADC5-L0-0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621438" y="6927294"/>
            <a:ext cx="2748837" cy="27488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개발 환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환경</a:t>
            </a:r>
          </a:p>
        </p:txBody>
      </p:sp>
      <p:sp>
        <p:nvSpPr>
          <p:cNvPr id="179" name="Java SDK 10.0.2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22312" indent="-722312" algn="just" defTabSz="508000">
              <a:spcBef>
                <a:spcPts val="0"/>
              </a:spcBef>
              <a:buSzPct val="50000"/>
              <a:buBlip>
                <a:blip r:embed="rId2"/>
              </a:buBlip>
              <a:defRPr>
                <a:uFill>
                  <a:solidFill>
                    <a:srgbClr val="000000"/>
                  </a:solidFill>
                </a:uFill>
              </a:defRPr>
            </a:pP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Java SDK 10.0.2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 algn="just" defTabSz="508000">
              <a:spcBef>
                <a:spcPts val="0"/>
              </a:spcBef>
              <a:buSzPct val="50000"/>
              <a:buBlip>
                <a:blip r:embed="rId2"/>
              </a:buBlip>
              <a:defRPr>
                <a:uFill>
                  <a:solidFill>
                    <a:srgbClr val="000000"/>
                  </a:solidFill>
                </a:uFill>
              </a:defRPr>
            </a:pPr>
            <a:r>
              <a:rPr 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Kotlin 1.1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 algn="just" defTabSz="508000">
              <a:spcBef>
                <a:spcPts val="0"/>
              </a:spcBef>
              <a:buSzPct val="50000"/>
              <a:buBlip>
                <a:blip r:embed="rId2"/>
              </a:buBlip>
              <a:defRPr>
                <a:uFill>
                  <a:solidFill>
                    <a:srgbClr val="000000"/>
                  </a:solidFill>
                </a:uFill>
              </a:defRPr>
            </a:pP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Android SDK 26.0</a:t>
            </a:r>
          </a:p>
          <a:p>
            <a:pPr marL="722312" indent="-722312" algn="just" defTabSz="508000">
              <a:spcBef>
                <a:spcPts val="0"/>
              </a:spcBef>
              <a:buSzPct val="50000"/>
              <a:buBlip>
                <a:blip r:embed="rId2"/>
              </a:buBlip>
              <a:defRPr>
                <a:uFill>
                  <a:solidFill>
                    <a:srgbClr val="000000"/>
                  </a:solidFill>
                </a:uFill>
              </a:defRPr>
            </a:pP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Android Studio 3.1.4</a:t>
            </a:r>
          </a:p>
          <a:p>
            <a:pPr marL="722312" indent="-722312" algn="just" defTabSz="508000">
              <a:spcBef>
                <a:spcPts val="0"/>
              </a:spcBef>
              <a:buSzPct val="50000"/>
              <a:buBlip>
                <a:blip r:embed="rId2"/>
              </a:buBlip>
              <a:defRPr>
                <a:uFill>
                  <a:solidFill>
                    <a:srgbClr val="000000"/>
                  </a:solidFill>
                </a:uFill>
              </a:defRPr>
            </a:pP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Android Platform 8.0</a:t>
            </a:r>
          </a:p>
          <a:p>
            <a:pPr marL="722312" indent="-722312" algn="just" defTabSz="508000">
              <a:spcBef>
                <a:spcPts val="0"/>
              </a:spcBef>
              <a:buSzPct val="50000"/>
              <a:buBlip>
                <a:blip r:embed="rId2"/>
              </a:buBlip>
              <a:defRPr>
                <a:uFill>
                  <a:solidFill>
                    <a:srgbClr val="000000"/>
                  </a:solidFill>
                </a:uFill>
              </a:defRPr>
            </a:pP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Arduino 1.8.6</a:t>
            </a:r>
          </a:p>
          <a:p>
            <a:pPr marL="722312" indent="-722312" algn="just" defTabSz="508000">
              <a:spcBef>
                <a:spcPts val="0"/>
              </a:spcBef>
              <a:buSzPct val="50000"/>
              <a:buBlip>
                <a:blip r:embed="rId2"/>
              </a:buBlip>
              <a:defRPr>
                <a:uFill>
                  <a:solidFill>
                    <a:srgbClr val="000000"/>
                  </a:solidFill>
                </a:uFill>
              </a:defRPr>
            </a:pP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OpenGL 4.6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업무 분담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나눔스퀘어" panose="020B0600000101010101" pitchFamily="50" charset="-127"/>
                <a:ea typeface="나눔스퀘어" panose="020B0600000101010101" pitchFamily="50" charset="-127"/>
              </a:rPr>
              <a:t>업무 분담</a:t>
            </a:r>
          </a:p>
        </p:txBody>
      </p:sp>
      <p:grpSp>
        <p:nvGrpSpPr>
          <p:cNvPr id="187" name="그룹"/>
          <p:cNvGrpSpPr/>
          <p:nvPr/>
        </p:nvGrpSpPr>
        <p:grpSpPr>
          <a:xfrm>
            <a:off x="2609787" y="3832290"/>
            <a:ext cx="6025954" cy="8503802"/>
            <a:chOff x="-4208" y="-36062"/>
            <a:chExt cx="6025953" cy="8503801"/>
          </a:xfrm>
        </p:grpSpPr>
        <p:grpSp>
          <p:nvGrpSpPr>
            <p:cNvPr id="184" name="그룹"/>
            <p:cNvGrpSpPr/>
            <p:nvPr/>
          </p:nvGrpSpPr>
          <p:grpSpPr>
            <a:xfrm>
              <a:off x="1300049" y="1202133"/>
              <a:ext cx="3575030" cy="3575029"/>
              <a:chOff x="0" y="0"/>
              <a:chExt cx="3575029" cy="3575028"/>
            </a:xfrm>
          </p:grpSpPr>
          <p:sp>
            <p:nvSpPr>
              <p:cNvPr id="182" name="원"/>
              <p:cNvSpPr/>
              <p:nvPr/>
            </p:nvSpPr>
            <p:spPr>
              <a:xfrm>
                <a:off x="0" y="0"/>
                <a:ext cx="3575030" cy="3575029"/>
              </a:xfrm>
              <a:prstGeom prst="ellipse">
                <a:avLst/>
              </a:prstGeom>
              <a:solidFill>
                <a:srgbClr val="67DAC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pic>
            <p:nvPicPr>
              <p:cNvPr id="183" name="Frame-4.png" descr="Frame-4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3575030" cy="35750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85" name="김수진"/>
            <p:cNvSpPr txBox="1"/>
            <p:nvPr/>
          </p:nvSpPr>
          <p:spPr>
            <a:xfrm>
              <a:off x="-4208" y="-36062"/>
              <a:ext cx="1966883" cy="9444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200">
                  <a:latin typeface="NanumSquareB"/>
                  <a:ea typeface="NanumSquareB"/>
                  <a:cs typeface="NanumSquareB"/>
                  <a:sym typeface="NanumSquareB"/>
                </a:defRPr>
              </a:lvl1pPr>
            </a:lstStyle>
            <a:p>
              <a:r>
                <a:rPr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김수진</a:t>
              </a:r>
            </a:p>
          </p:txBody>
        </p:sp>
        <p:sp>
          <p:nvSpPr>
            <p:cNvPr id="186" name="칫솔 위/아래 움직임 인식에 대한 구현…"/>
            <p:cNvSpPr txBox="1"/>
            <p:nvPr/>
          </p:nvSpPr>
          <p:spPr>
            <a:xfrm>
              <a:off x="153383" y="4999483"/>
              <a:ext cx="5868362" cy="3468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 marL="1027906" lvl="1" indent="-583406" algn="just" defTabSz="508000">
                <a:buSzPct val="50000"/>
                <a:buBlip>
                  <a:blip r:embed="rId3"/>
                </a:buBlip>
                <a:defRPr sz="3600" b="0">
                  <a:uFill>
                    <a:solidFill>
                      <a:srgbClr val="000000"/>
                    </a:solidFill>
                  </a:uFill>
                  <a:latin typeface="+mj-lt"/>
                  <a:ea typeface="+mj-ea"/>
                  <a:cs typeface="+mj-cs"/>
                  <a:sym typeface="NanumSquareR"/>
                </a:defRPr>
              </a:pPr>
              <a:r>
                <a:rPr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칫솔 위/아래 움직임 인식에 대한 구현</a:t>
              </a:r>
            </a:p>
            <a:p>
              <a:pPr marL="1027906" lvl="1" indent="-583406" algn="just" defTabSz="508000">
                <a:buSzPct val="50000"/>
                <a:buBlip>
                  <a:blip r:embed="rId3"/>
                </a:buBlip>
                <a:defRPr sz="3600" b="0">
                  <a:uFill>
                    <a:solidFill>
                      <a:srgbClr val="000000"/>
                    </a:solidFill>
                  </a:uFill>
                  <a:latin typeface="+mj-lt"/>
                  <a:ea typeface="+mj-ea"/>
                  <a:cs typeface="+mj-cs"/>
                  <a:sym typeface="NanumSquareR"/>
                </a:defRPr>
              </a:pPr>
              <a:r>
                <a:rPr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캘린더 기능 구현</a:t>
              </a:r>
            </a:p>
            <a:p>
              <a:pPr marL="1027906" lvl="1" indent="-583406" algn="just" defTabSz="508000">
                <a:buSzPct val="50000"/>
                <a:buBlip>
                  <a:blip r:embed="rId3"/>
                </a:buBlip>
                <a:defRPr sz="3600" b="0">
                  <a:uFill>
                    <a:solidFill>
                      <a:srgbClr val="000000"/>
                    </a:solidFill>
                  </a:uFill>
                  <a:latin typeface="+mj-lt"/>
                  <a:ea typeface="+mj-ea"/>
                  <a:cs typeface="+mj-cs"/>
                  <a:sym typeface="NanumSquareR"/>
                </a:defRPr>
              </a:pPr>
              <a:r>
                <a:rPr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양치 습관 분석 기능 구현</a:t>
              </a:r>
            </a:p>
            <a:p>
              <a:pPr marL="1027906" lvl="1" indent="-583406" algn="just" defTabSz="508000">
                <a:buSzPct val="50000"/>
                <a:buBlip>
                  <a:blip r:embed="rId3"/>
                </a:buBlip>
                <a:defRPr sz="3600" b="0">
                  <a:uFill>
                    <a:solidFill>
                      <a:srgbClr val="000000"/>
                    </a:solidFill>
                  </a:uFill>
                  <a:latin typeface="+mj-lt"/>
                  <a:ea typeface="+mj-ea"/>
                  <a:cs typeface="+mj-cs"/>
                  <a:sym typeface="NanumSquareR"/>
                </a:defRPr>
              </a:pPr>
              <a:r>
                <a:rPr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애플리케이션에 그래픽 삽입</a:t>
              </a:r>
            </a:p>
          </p:txBody>
        </p:sp>
      </p:grpSp>
      <p:grpSp>
        <p:nvGrpSpPr>
          <p:cNvPr id="193" name="그룹"/>
          <p:cNvGrpSpPr/>
          <p:nvPr/>
        </p:nvGrpSpPr>
        <p:grpSpPr>
          <a:xfrm>
            <a:off x="9176919" y="3832290"/>
            <a:ext cx="5949263" cy="7966453"/>
            <a:chOff x="-4208" y="-36062"/>
            <a:chExt cx="5949261" cy="7966452"/>
          </a:xfrm>
        </p:grpSpPr>
        <p:grpSp>
          <p:nvGrpSpPr>
            <p:cNvPr id="190" name="그룹"/>
            <p:cNvGrpSpPr/>
            <p:nvPr/>
          </p:nvGrpSpPr>
          <p:grpSpPr>
            <a:xfrm>
              <a:off x="1300048" y="1202133"/>
              <a:ext cx="3575030" cy="3575029"/>
              <a:chOff x="0" y="0"/>
              <a:chExt cx="3575029" cy="3575028"/>
            </a:xfrm>
          </p:grpSpPr>
          <p:sp>
            <p:nvSpPr>
              <p:cNvPr id="188" name="원"/>
              <p:cNvSpPr/>
              <p:nvPr/>
            </p:nvSpPr>
            <p:spPr>
              <a:xfrm>
                <a:off x="0" y="0"/>
                <a:ext cx="3575030" cy="3575029"/>
              </a:xfrm>
              <a:prstGeom prst="ellipse">
                <a:avLst/>
              </a:prstGeom>
              <a:solidFill>
                <a:srgbClr val="67DAC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pic>
            <p:nvPicPr>
              <p:cNvPr id="189" name="Frame-4.png" descr="Frame-4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3575030" cy="35750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91" name="남유선"/>
            <p:cNvSpPr txBox="1"/>
            <p:nvPr/>
          </p:nvSpPr>
          <p:spPr>
            <a:xfrm>
              <a:off x="-4208" y="-36062"/>
              <a:ext cx="1966882" cy="9444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200">
                  <a:latin typeface="NanumSquareB"/>
                  <a:ea typeface="NanumSquareB"/>
                  <a:cs typeface="NanumSquareB"/>
                  <a:sym typeface="NanumSquareB"/>
                </a:defRPr>
              </a:lvl1pPr>
            </a:lstStyle>
            <a:p>
              <a:r>
                <a:rPr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남유선</a:t>
              </a:r>
            </a:p>
          </p:txBody>
        </p:sp>
        <p:sp>
          <p:nvSpPr>
            <p:cNvPr id="192" name="칫솔 양옆 움직임 인식에 대한 구현…"/>
            <p:cNvSpPr txBox="1"/>
            <p:nvPr/>
          </p:nvSpPr>
          <p:spPr>
            <a:xfrm>
              <a:off x="76691" y="5016132"/>
              <a:ext cx="5868362" cy="2914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 marL="944562" lvl="1" indent="-500062" algn="just" defTabSz="508000">
                <a:buSzPct val="50000"/>
                <a:buBlip>
                  <a:blip r:embed="rId3"/>
                </a:buBlip>
                <a:defRPr sz="3600" b="0">
                  <a:uFill>
                    <a:solidFill>
                      <a:srgbClr val="000000"/>
                    </a:solidFill>
                  </a:uFill>
                  <a:latin typeface="+mj-lt"/>
                  <a:ea typeface="+mj-ea"/>
                  <a:cs typeface="+mj-cs"/>
                  <a:sym typeface="NanumSquareR"/>
                </a:defRPr>
              </a:pPr>
              <a:r>
                <a:rPr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칫솔 양옆 움직임 인식에 대한 구현</a:t>
              </a:r>
            </a:p>
            <a:p>
              <a:pPr marL="944562" lvl="1" indent="-500062" algn="just" defTabSz="508000">
                <a:buSzPct val="50000"/>
                <a:buBlip>
                  <a:blip r:embed="rId3"/>
                </a:buBlip>
                <a:defRPr sz="3600" b="0">
                  <a:uFill>
                    <a:solidFill>
                      <a:srgbClr val="000000"/>
                    </a:solidFill>
                  </a:uFill>
                  <a:latin typeface="+mj-lt"/>
                  <a:ea typeface="+mj-ea"/>
                  <a:cs typeface="+mj-cs"/>
                  <a:sym typeface="NanumSquareR"/>
                </a:defRPr>
              </a:pPr>
              <a:r>
                <a:rPr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애플리케이션에 치아 모델 삽입</a:t>
              </a:r>
            </a:p>
            <a:p>
              <a:pPr marL="944562" lvl="1" indent="-500062" algn="just" defTabSz="508000">
                <a:buSzPct val="50000"/>
                <a:buBlip>
                  <a:blip r:embed="rId3"/>
                </a:buBlip>
                <a:defRPr sz="3600" b="0">
                  <a:uFill>
                    <a:solidFill>
                      <a:srgbClr val="000000"/>
                    </a:solidFill>
                  </a:uFill>
                  <a:latin typeface="+mj-lt"/>
                  <a:ea typeface="+mj-ea"/>
                  <a:cs typeface="+mj-cs"/>
                  <a:sym typeface="NanumSquareR"/>
                </a:defRPr>
              </a:pPr>
              <a:r>
                <a:rPr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양치 시간 알림 기능 구현</a:t>
              </a:r>
            </a:p>
          </p:txBody>
        </p:sp>
      </p:grpSp>
      <p:grpSp>
        <p:nvGrpSpPr>
          <p:cNvPr id="199" name="그룹"/>
          <p:cNvGrpSpPr/>
          <p:nvPr/>
        </p:nvGrpSpPr>
        <p:grpSpPr>
          <a:xfrm>
            <a:off x="15744052" y="3832290"/>
            <a:ext cx="6025954" cy="7966453"/>
            <a:chOff x="-4208" y="-36062"/>
            <a:chExt cx="6025953" cy="7966452"/>
          </a:xfrm>
        </p:grpSpPr>
        <p:grpSp>
          <p:nvGrpSpPr>
            <p:cNvPr id="196" name="그룹"/>
            <p:cNvGrpSpPr/>
            <p:nvPr/>
          </p:nvGrpSpPr>
          <p:grpSpPr>
            <a:xfrm>
              <a:off x="1300049" y="1202133"/>
              <a:ext cx="3575030" cy="3575029"/>
              <a:chOff x="0" y="0"/>
              <a:chExt cx="3575029" cy="3575028"/>
            </a:xfrm>
          </p:grpSpPr>
          <p:sp>
            <p:nvSpPr>
              <p:cNvPr id="194" name="원"/>
              <p:cNvSpPr/>
              <p:nvPr/>
            </p:nvSpPr>
            <p:spPr>
              <a:xfrm>
                <a:off x="0" y="0"/>
                <a:ext cx="3575030" cy="3575029"/>
              </a:xfrm>
              <a:prstGeom prst="ellipse">
                <a:avLst/>
              </a:prstGeom>
              <a:solidFill>
                <a:srgbClr val="67DAC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pic>
            <p:nvPicPr>
              <p:cNvPr id="195" name="Frame-4.png" descr="Frame-4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3575030" cy="35750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97" name="박주현"/>
            <p:cNvSpPr txBox="1"/>
            <p:nvPr/>
          </p:nvSpPr>
          <p:spPr>
            <a:xfrm>
              <a:off x="-4208" y="-36062"/>
              <a:ext cx="1966883" cy="9444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200">
                  <a:latin typeface="NanumSquareB"/>
                  <a:ea typeface="NanumSquareB"/>
                  <a:cs typeface="NanumSquareB"/>
                  <a:sym typeface="NanumSquareB"/>
                </a:defRPr>
              </a:lvl1pPr>
            </a:lstStyle>
            <a:p>
              <a:r>
                <a:rPr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박주현</a:t>
              </a:r>
            </a:p>
          </p:txBody>
        </p:sp>
        <p:sp>
          <p:nvSpPr>
            <p:cNvPr id="198" name="안드로이드 GUI 개발…"/>
            <p:cNvSpPr txBox="1"/>
            <p:nvPr/>
          </p:nvSpPr>
          <p:spPr>
            <a:xfrm>
              <a:off x="153383" y="5016132"/>
              <a:ext cx="5868362" cy="2914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/>
            <a:p>
              <a:pPr marL="944562" lvl="1" indent="-500062" algn="just" defTabSz="508000">
                <a:buSzPct val="50000"/>
                <a:buBlip>
                  <a:blip r:embed="rId3"/>
                </a:buBlip>
                <a:defRPr sz="3600" b="0">
                  <a:uFill>
                    <a:solidFill>
                      <a:srgbClr val="000000"/>
                    </a:solidFill>
                  </a:uFill>
                  <a:latin typeface="+mj-lt"/>
                  <a:ea typeface="+mj-ea"/>
                  <a:cs typeface="+mj-cs"/>
                  <a:sym typeface="NanumSquareR"/>
                </a:defRPr>
              </a:pPr>
              <a:r>
                <a:rPr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안드로이드 GUI 개발</a:t>
              </a:r>
            </a:p>
            <a:p>
              <a:pPr marL="944562" lvl="1" indent="-500062" algn="just" defTabSz="508000">
                <a:buSzPct val="50000"/>
                <a:buBlip>
                  <a:blip r:embed="rId3"/>
                </a:buBlip>
                <a:defRPr sz="3600" b="0">
                  <a:uFill>
                    <a:solidFill>
                      <a:srgbClr val="000000"/>
                    </a:solidFill>
                  </a:uFill>
                  <a:latin typeface="+mj-lt"/>
                  <a:ea typeface="+mj-ea"/>
                  <a:cs typeface="+mj-cs"/>
                  <a:sym typeface="NanumSquareR"/>
                </a:defRPr>
              </a:pPr>
              <a:r>
                <a:rPr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구강 내 칫솔 위치(깊이) 인식에 대한 구현  </a:t>
              </a:r>
            </a:p>
            <a:p>
              <a:pPr marL="944562" lvl="1" indent="-500062" algn="just" defTabSz="508000">
                <a:buSzPct val="50000"/>
                <a:buBlip>
                  <a:blip r:embed="rId3"/>
                </a:buBlip>
                <a:defRPr sz="3600" b="0">
                  <a:uFill>
                    <a:solidFill>
                      <a:srgbClr val="000000"/>
                    </a:solidFill>
                  </a:uFill>
                  <a:latin typeface="+mj-lt"/>
                  <a:ea typeface="+mj-ea"/>
                  <a:cs typeface="+mj-cs"/>
                  <a:sym typeface="NanumSquareR"/>
                </a:defRPr>
              </a:pPr>
              <a:r>
                <a:rPr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치아 관련 정보 제공 기능 구현</a:t>
              </a:r>
            </a:p>
          </p:txBody>
        </p:sp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프로젝트 스케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스케줄</a:t>
            </a:r>
          </a:p>
        </p:txBody>
      </p:sp>
      <p:graphicFrame>
        <p:nvGraphicFramePr>
          <p:cNvPr id="202" name="표"/>
          <p:cNvGraphicFramePr/>
          <p:nvPr>
            <p:extLst>
              <p:ext uri="{D42A27DB-BD31-4B8C-83A1-F6EECF244321}">
                <p14:modId xmlns:p14="http://schemas.microsoft.com/office/powerpoint/2010/main" val="1412498229"/>
              </p:ext>
            </p:extLst>
          </p:nvPr>
        </p:nvGraphicFramePr>
        <p:xfrm>
          <a:off x="4889500" y="3661666"/>
          <a:ext cx="14605000" cy="91440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5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9월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10월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11월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12월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제안 및 1차 발표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18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25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16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23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30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13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27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18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내용 습득과 자료 조사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rowSpan="14"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중간 발표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rowSpan="14"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최종 발표 </a:t>
                      </a:r>
                    </a:p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및 </a:t>
                      </a:r>
                    </a:p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데모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r>
                        <a:rPr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안드로이드 GUI 개발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just" defTabSz="508000">
                        <a:defRPr sz="1800"/>
                      </a:pPr>
                      <a:r>
                        <a:rPr sz="2400" dirty="0" err="1">
                          <a:uFill>
                            <a:solidFill>
                              <a:srgbClr val="000000"/>
                            </a:solidFill>
                          </a:u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맑은 고딕"/>
                          <a:sym typeface="맑은 고딕"/>
                        </a:rPr>
                        <a:t>양치</a:t>
                      </a:r>
                      <a:r>
                        <a:rPr sz="2400" dirty="0">
                          <a:uFill>
                            <a:solidFill>
                              <a:srgbClr val="000000"/>
                            </a:solidFill>
                          </a:u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맑은 고딕"/>
                          <a:sym typeface="맑은 고딕"/>
                        </a:rPr>
                        <a:t> </a:t>
                      </a:r>
                      <a:r>
                        <a:rPr sz="2400" dirty="0" err="1">
                          <a:uFill>
                            <a:solidFill>
                              <a:srgbClr val="000000"/>
                            </a:solidFill>
                          </a:u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맑은 고딕"/>
                          <a:sym typeface="맑은 고딕"/>
                        </a:rPr>
                        <a:t>시간</a:t>
                      </a:r>
                      <a:r>
                        <a:rPr sz="2400" dirty="0">
                          <a:uFill>
                            <a:solidFill>
                              <a:srgbClr val="000000"/>
                            </a:solidFill>
                          </a:u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맑은 고딕"/>
                          <a:sym typeface="맑은 고딕"/>
                        </a:rPr>
                        <a:t> </a:t>
                      </a:r>
                      <a:r>
                        <a:rPr sz="2400" dirty="0" err="1">
                          <a:uFill>
                            <a:solidFill>
                              <a:srgbClr val="000000"/>
                            </a:solidFill>
                          </a:u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맑은 고딕"/>
                          <a:sym typeface="맑은 고딕"/>
                        </a:rPr>
                        <a:t>알림</a:t>
                      </a:r>
                      <a:r>
                        <a:rPr sz="2400" dirty="0">
                          <a:uFill>
                            <a:solidFill>
                              <a:srgbClr val="000000"/>
                            </a:solidFill>
                          </a:u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맑은 고딕"/>
                          <a:sym typeface="맑은 고딕"/>
                        </a:rPr>
                        <a:t> </a:t>
                      </a:r>
                      <a:r>
                        <a:rPr sz="2400" dirty="0" err="1">
                          <a:uFill>
                            <a:solidFill>
                              <a:srgbClr val="000000"/>
                            </a:solidFill>
                          </a:u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맑은 고딕"/>
                          <a:sym typeface="맑은 고딕"/>
                        </a:rPr>
                        <a:t>기능</a:t>
                      </a:r>
                      <a:r>
                        <a:rPr sz="2400" dirty="0">
                          <a:uFill>
                            <a:solidFill>
                              <a:srgbClr val="000000"/>
                            </a:solidFill>
                          </a:u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맑은 고딕"/>
                          <a:sym typeface="맑은 고딕"/>
                        </a:rPr>
                        <a:t> </a:t>
                      </a:r>
                      <a:r>
                        <a:rPr sz="2400" dirty="0" err="1">
                          <a:uFill>
                            <a:solidFill>
                              <a:srgbClr val="000000"/>
                            </a:solidFill>
                          </a:u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맑은 고딕"/>
                          <a:sym typeface="맑은 고딕"/>
                        </a:rPr>
                        <a:t>구현</a:t>
                      </a:r>
                      <a:endParaRPr sz="2400" dirty="0">
                        <a:uFill>
                          <a:solidFill>
                            <a:srgbClr val="000000"/>
                          </a:solidFill>
                        </a:u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맑은 고딕"/>
                        <a:sym typeface="맑은 고딕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just" defTabSz="508000">
                        <a:defRPr sz="1800"/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맑은 고딕"/>
                          <a:sym typeface="맑은 고딕"/>
                        </a:rPr>
                        <a:t>애플리케이션에 치아 모델 삽입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just" defTabSz="508000">
                        <a:defRPr sz="1800"/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맑은 고딕"/>
                          <a:sym typeface="맑은 고딕"/>
                        </a:rPr>
                        <a:t>치아 관련 정보 제공 기능 구현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just" defTabSz="508000">
                        <a:defRPr sz="1800"/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맑은 고딕"/>
                          <a:sym typeface="맑은 고딕"/>
                        </a:rPr>
                        <a:t>칫솔 위/아래 움직임 인식 구현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CDDDA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just" defTabSz="508000">
                        <a:defRPr sz="1800"/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맑은 고딕"/>
                          <a:sym typeface="맑은 고딕"/>
                        </a:rPr>
                        <a:t>캘린더 기능 구현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200">
                          <a:latin typeface="+mj-lt"/>
                          <a:ea typeface="+mj-ea"/>
                          <a:cs typeface="+mj-cs"/>
                          <a:sym typeface="NanumSquareR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0" marR="0" marT="0" marB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>
                        <a:defRPr sz="3200">
                          <a:latin typeface="+mj-lt"/>
                          <a:ea typeface="+mj-ea"/>
                          <a:cs typeface="+mj-cs"/>
                          <a:sym typeface="NanumSquareR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0" marR="0" marT="0" marB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just" defTabSz="508000">
                        <a:defRPr sz="1800"/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맑은 고딕"/>
                          <a:sym typeface="맑은 고딕"/>
                        </a:rPr>
                        <a:t>칫솔 양옆 움직임 인식 구현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CDDDA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just" defTabSz="508000">
                        <a:defRPr sz="1800"/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맑은 고딕"/>
                          <a:sym typeface="맑은 고딕"/>
                        </a:rPr>
                        <a:t>칫솔 위치 인식 구현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CDDDA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just" defTabSz="508000">
                        <a:defRPr sz="1800"/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맑은 고딕"/>
                          <a:sym typeface="맑은 고딕"/>
                        </a:rPr>
                        <a:t>중간 발표 준비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7C964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just" defTabSz="508000">
                        <a:defRPr sz="1800"/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맑은 고딕"/>
                          <a:sym typeface="맑은 고딕"/>
                        </a:rPr>
                        <a:t>구강 내 칫솔 깊이 인식에 대한 구현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CDDDA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just" defTabSz="508000">
                        <a:defRPr sz="1800"/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맑은 고딕"/>
                          <a:sym typeface="맑은 고딕"/>
                        </a:rPr>
                        <a:t>칫솔과 애플리케이션 그래픽 간 동기화 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CDDDA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CDDDA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just" defTabSz="508000">
                        <a:defRPr sz="1800"/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맑은 고딕"/>
                          <a:sym typeface="맑은 고딕"/>
                        </a:rPr>
                        <a:t>양치 습관 분석 기능 구현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just" defTabSz="508000">
                        <a:defRPr sz="1800"/>
                      </a:pPr>
                      <a:r>
                        <a:rPr sz="2400">
                          <a:uFill>
                            <a:solidFill>
                              <a:srgbClr val="000000"/>
                            </a:solidFill>
                          </a:u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맑은 고딕"/>
                          <a:sym typeface="맑은 고딕"/>
                        </a:rPr>
                        <a:t>최종발표 준비</a:t>
                      </a: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7C9647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7C964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508000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맑은 고딕"/>
                          <a:ea typeface="맑은 고딕"/>
                          <a:cs typeface="맑은 고딕"/>
                          <a:sym typeface="맑은 고딕"/>
                        </a:defRPr>
                      </a:pPr>
                      <a:endParaRPr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0800" marR="50800" marT="50800" marB="5080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감사합니다.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rPr>
                <a:latin typeface="나눔스퀘어" panose="020B0600000101010101" pitchFamily="50" charset="-127"/>
                <a:ea typeface="나눔스퀘어" panose="020B0600000101010101" pitchFamily="50" charset="-127"/>
              </a:rPr>
              <a:t>감사합니다.</a:t>
            </a:r>
          </a:p>
          <a:p>
            <a:r>
              <a:rPr>
                <a:latin typeface="나눔스퀘어" panose="020B0600000101010101" pitchFamily="50" charset="-127"/>
                <a:ea typeface="나눔스퀘어" panose="020B0600000101010101" pitchFamily="50" charset="-127"/>
              </a:rPr>
              <a:t>Q &amp; A</a:t>
            </a:r>
          </a:p>
        </p:txBody>
      </p:sp>
      <p:pic>
        <p:nvPicPr>
          <p:cNvPr id="3" name="Frame-4.png" descr="Frame-4.png">
            <a:extLst>
              <a:ext uri="{FF2B5EF4-FFF2-40B4-BE49-F238E27FC236}">
                <a16:creationId xmlns:a16="http://schemas.microsoft.com/office/drawing/2014/main" id="{757B0BE7-C0D8-4797-ABBD-569C1E523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17166" y="3946819"/>
            <a:ext cx="5232900" cy="523290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목차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목차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5" name="팀원 소개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990600" indent="-990600" defTabSz="788669">
              <a:lnSpc>
                <a:spcPct val="120000"/>
              </a:lnSpc>
              <a:spcBef>
                <a:spcPts val="5600"/>
              </a:spcBef>
              <a:buSzPct val="100000"/>
              <a:buAutoNum type="arabicPeriod"/>
              <a:defRPr sz="4992"/>
            </a:pP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아이디어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제안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90600" indent="-990600" defTabSz="788669">
              <a:lnSpc>
                <a:spcPct val="120000"/>
              </a:lnSpc>
              <a:spcBef>
                <a:spcPts val="5600"/>
              </a:spcBef>
              <a:buSzPct val="100000"/>
              <a:buAutoNum type="arabicPeriod"/>
              <a:defRPr sz="4992"/>
            </a:pP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정의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90600" indent="-990600" defTabSz="788669">
              <a:lnSpc>
                <a:spcPct val="120000"/>
              </a:lnSpc>
              <a:spcBef>
                <a:spcPts val="5600"/>
              </a:spcBef>
              <a:buSzPct val="100000"/>
              <a:buAutoNum type="arabicPeriod"/>
              <a:defRPr sz="4992"/>
            </a:pP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배경과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목표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90600" indent="-990600" defTabSz="788669">
              <a:lnSpc>
                <a:spcPct val="120000"/>
              </a:lnSpc>
              <a:spcBef>
                <a:spcPts val="5600"/>
              </a:spcBef>
              <a:buSzPct val="100000"/>
              <a:buAutoNum type="arabicPeriod"/>
              <a:defRPr sz="4992"/>
            </a:pP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환경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90600" indent="-990600" defTabSz="788669">
              <a:lnSpc>
                <a:spcPct val="120000"/>
              </a:lnSpc>
              <a:spcBef>
                <a:spcPts val="5600"/>
              </a:spcBef>
              <a:buSzPct val="100000"/>
              <a:buAutoNum type="arabicPeriod"/>
              <a:defRPr sz="4992"/>
            </a:pP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업무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분담과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스케줄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프로젝트 아이디어 제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아이디어 제안</a:t>
            </a:r>
          </a:p>
        </p:txBody>
      </p:sp>
      <p:sp>
        <p:nvSpPr>
          <p:cNvPr id="128" name="구강건강에 대한 중요성 인식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22312" indent="-722312">
              <a:buSzPct val="50000"/>
              <a:buBlip>
                <a:blip r:embed="rId3"/>
              </a:buBlip>
            </a:pPr>
            <a:r>
              <a:rPr>
                <a:latin typeface="나눔스퀘어" panose="020B0600000101010101" pitchFamily="50" charset="-127"/>
                <a:ea typeface="나눔스퀘어" panose="020B0600000101010101" pitchFamily="50" charset="-127"/>
              </a:rPr>
              <a:t>구강건강에 대한 중요성 인식</a:t>
            </a:r>
          </a:p>
          <a:p>
            <a:pPr marL="722312" indent="-722312">
              <a:buSzPct val="50000"/>
              <a:buBlip>
                <a:blip r:embed="rId3"/>
              </a:buBlip>
            </a:pPr>
            <a:r>
              <a:rPr>
                <a:latin typeface="나눔스퀘어" panose="020B0600000101010101" pitchFamily="50" charset="-127"/>
                <a:ea typeface="나눔스퀘어" panose="020B0600000101010101" pitchFamily="50" charset="-127"/>
              </a:rPr>
              <a:t>성인의 34.1%가 치주질환 보유</a:t>
            </a:r>
          </a:p>
          <a:p>
            <a:pPr marL="722312" indent="-722312">
              <a:buSzPct val="50000"/>
              <a:buBlip>
                <a:blip r:embed="rId3"/>
              </a:buBlip>
            </a:pPr>
            <a:r>
              <a:rPr>
                <a:latin typeface="나눔스퀘어" panose="020B0600000101010101" pitchFamily="50" charset="-127"/>
                <a:ea typeface="나눔스퀘어" panose="020B0600000101010101" pitchFamily="50" charset="-127"/>
              </a:rPr>
              <a:t>과연 양치질을 ‘제대로’ 하고 있는가?</a:t>
            </a:r>
          </a:p>
        </p:txBody>
      </p:sp>
      <p:pic>
        <p:nvPicPr>
          <p:cNvPr id="129" name="10076241.jpg" descr="10076241.jpg"/>
          <p:cNvPicPr>
            <a:picLocks noChangeAspect="1"/>
          </p:cNvPicPr>
          <p:nvPr/>
        </p:nvPicPr>
        <p:blipFill>
          <a:blip r:embed="rId4">
            <a:extLst/>
          </a:blip>
          <a:srcRect b="7588"/>
          <a:stretch>
            <a:fillRect/>
          </a:stretch>
        </p:blipFill>
        <p:spPr>
          <a:xfrm>
            <a:off x="15981133" y="4754275"/>
            <a:ext cx="4982369" cy="5587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1687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1687"/>
                </a:lnTo>
                <a:lnTo>
                  <a:pt x="21600" y="0"/>
                </a:lnTo>
                <a:lnTo>
                  <a:pt x="10800" y="0"/>
                </a:lnTo>
                <a:lnTo>
                  <a:pt x="0" y="0"/>
                </a:lnTo>
                <a:close/>
                <a:moveTo>
                  <a:pt x="9136" y="1053"/>
                </a:moveTo>
                <a:cubicBezTo>
                  <a:pt x="9647" y="1089"/>
                  <a:pt x="10138" y="1413"/>
                  <a:pt x="10975" y="2189"/>
                </a:cubicBezTo>
                <a:cubicBezTo>
                  <a:pt x="11772" y="2928"/>
                  <a:pt x="12010" y="3083"/>
                  <a:pt x="12581" y="3230"/>
                </a:cubicBezTo>
                <a:cubicBezTo>
                  <a:pt x="13424" y="3446"/>
                  <a:pt x="13737" y="3445"/>
                  <a:pt x="14981" y="3221"/>
                </a:cubicBezTo>
                <a:cubicBezTo>
                  <a:pt x="15897" y="3056"/>
                  <a:pt x="16025" y="3056"/>
                  <a:pt x="16440" y="3213"/>
                </a:cubicBezTo>
                <a:cubicBezTo>
                  <a:pt x="17110" y="3466"/>
                  <a:pt x="17650" y="4184"/>
                  <a:pt x="17650" y="4819"/>
                </a:cubicBezTo>
                <a:cubicBezTo>
                  <a:pt x="17650" y="5444"/>
                  <a:pt x="17345" y="5878"/>
                  <a:pt x="16092" y="7035"/>
                </a:cubicBezTo>
                <a:cubicBezTo>
                  <a:pt x="15284" y="7781"/>
                  <a:pt x="15089" y="8053"/>
                  <a:pt x="14274" y="9571"/>
                </a:cubicBezTo>
                <a:cubicBezTo>
                  <a:pt x="13187" y="11596"/>
                  <a:pt x="12468" y="12715"/>
                  <a:pt x="11882" y="13292"/>
                </a:cubicBezTo>
                <a:cubicBezTo>
                  <a:pt x="11027" y="14133"/>
                  <a:pt x="10955" y="13693"/>
                  <a:pt x="11672" y="12017"/>
                </a:cubicBezTo>
                <a:cubicBezTo>
                  <a:pt x="12138" y="10929"/>
                  <a:pt x="12225" y="9563"/>
                  <a:pt x="11874" y="8858"/>
                </a:cubicBezTo>
                <a:cubicBezTo>
                  <a:pt x="11552" y="8211"/>
                  <a:pt x="11015" y="7902"/>
                  <a:pt x="10208" y="7902"/>
                </a:cubicBezTo>
                <a:cubicBezTo>
                  <a:pt x="9882" y="7901"/>
                  <a:pt x="9459" y="7972"/>
                  <a:pt x="9269" y="8060"/>
                </a:cubicBezTo>
                <a:cubicBezTo>
                  <a:pt x="8482" y="8422"/>
                  <a:pt x="7672" y="9578"/>
                  <a:pt x="7178" y="11042"/>
                </a:cubicBezTo>
                <a:cubicBezTo>
                  <a:pt x="7033" y="11473"/>
                  <a:pt x="6807" y="11943"/>
                  <a:pt x="6676" y="12086"/>
                </a:cubicBezTo>
                <a:lnTo>
                  <a:pt x="6437" y="12345"/>
                </a:lnTo>
                <a:lnTo>
                  <a:pt x="6304" y="12037"/>
                </a:lnTo>
                <a:cubicBezTo>
                  <a:pt x="6052" y="11451"/>
                  <a:pt x="6200" y="10311"/>
                  <a:pt x="6932" y="7188"/>
                </a:cubicBezTo>
                <a:cubicBezTo>
                  <a:pt x="7297" y="5630"/>
                  <a:pt x="7310" y="5491"/>
                  <a:pt x="7176" y="4597"/>
                </a:cubicBezTo>
                <a:cubicBezTo>
                  <a:pt x="6828" y="2268"/>
                  <a:pt x="7163" y="1452"/>
                  <a:pt x="8606" y="1106"/>
                </a:cubicBezTo>
                <a:cubicBezTo>
                  <a:pt x="8795" y="1061"/>
                  <a:pt x="8966" y="1040"/>
                  <a:pt x="9136" y="1053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프로젝트 정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정의</a:t>
            </a:r>
          </a:p>
        </p:txBody>
      </p:sp>
      <p:pic>
        <p:nvPicPr>
          <p:cNvPr id="134" name="스크린샷 2018-09-11 오전 7.55.23.png" descr="스크린샷 2018-09-11 오전 7.55.23.png"/>
          <p:cNvPicPr>
            <a:picLocks noChangeAspect="1"/>
          </p:cNvPicPr>
          <p:nvPr/>
        </p:nvPicPr>
        <p:blipFill>
          <a:blip r:embed="rId3">
            <a:extLst/>
          </a:blip>
          <a:srcRect l="34005" t="7125" r="38301" b="6255"/>
          <a:stretch>
            <a:fillRect/>
          </a:stretch>
        </p:blipFill>
        <p:spPr>
          <a:xfrm>
            <a:off x="7149008" y="4979425"/>
            <a:ext cx="584487" cy="3757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99" h="21595" extrusionOk="0">
                <a:moveTo>
                  <a:pt x="3544" y="0"/>
                </a:moveTo>
                <a:lnTo>
                  <a:pt x="3459" y="3572"/>
                </a:lnTo>
                <a:cubicBezTo>
                  <a:pt x="3410" y="5536"/>
                  <a:pt x="2617" y="7373"/>
                  <a:pt x="1699" y="7653"/>
                </a:cubicBezTo>
                <a:cubicBezTo>
                  <a:pt x="-142" y="8216"/>
                  <a:pt x="-701" y="21111"/>
                  <a:pt x="1103" y="21406"/>
                </a:cubicBezTo>
                <a:cubicBezTo>
                  <a:pt x="1888" y="21534"/>
                  <a:pt x="4204" y="21592"/>
                  <a:pt x="6836" y="21595"/>
                </a:cubicBezTo>
                <a:cubicBezTo>
                  <a:pt x="11224" y="21600"/>
                  <a:pt x="16484" y="21451"/>
                  <a:pt x="17039" y="21214"/>
                </a:cubicBezTo>
                <a:cubicBezTo>
                  <a:pt x="17512" y="21013"/>
                  <a:pt x="17321" y="18579"/>
                  <a:pt x="16599" y="15808"/>
                </a:cubicBezTo>
                <a:cubicBezTo>
                  <a:pt x="15878" y="13037"/>
                  <a:pt x="15823" y="10715"/>
                  <a:pt x="16486" y="10648"/>
                </a:cubicBezTo>
                <a:cubicBezTo>
                  <a:pt x="18223" y="10473"/>
                  <a:pt x="17974" y="9305"/>
                  <a:pt x="16159" y="9122"/>
                </a:cubicBezTo>
                <a:cubicBezTo>
                  <a:pt x="15315" y="9037"/>
                  <a:pt x="15041" y="8786"/>
                  <a:pt x="15563" y="8563"/>
                </a:cubicBezTo>
                <a:cubicBezTo>
                  <a:pt x="16085" y="8341"/>
                  <a:pt x="15077" y="7840"/>
                  <a:pt x="13321" y="7452"/>
                </a:cubicBezTo>
                <a:cubicBezTo>
                  <a:pt x="8789" y="6450"/>
                  <a:pt x="7342" y="2873"/>
                  <a:pt x="11235" y="2297"/>
                </a:cubicBezTo>
                <a:cubicBezTo>
                  <a:pt x="12717" y="2078"/>
                  <a:pt x="15505" y="1898"/>
                  <a:pt x="17422" y="1898"/>
                </a:cubicBezTo>
                <a:cubicBezTo>
                  <a:pt x="20226" y="1898"/>
                  <a:pt x="20899" y="1744"/>
                  <a:pt x="20899" y="1111"/>
                </a:cubicBezTo>
                <a:cubicBezTo>
                  <a:pt x="20899" y="537"/>
                  <a:pt x="20137" y="321"/>
                  <a:pt x="18089" y="319"/>
                </a:cubicBezTo>
                <a:cubicBezTo>
                  <a:pt x="16544" y="318"/>
                  <a:pt x="12647" y="247"/>
                  <a:pt x="9419" y="160"/>
                </a:cubicBezTo>
                <a:lnTo>
                  <a:pt x="3544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35" name="스크린샷 2018-07-13 오전 1.07.53.png" descr="스크린샷 2018-07-13 오전 1.07.5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581907" y="4282604"/>
            <a:ext cx="3248347" cy="56296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Frame-4.png" descr="Frame-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242517" y="6133848"/>
            <a:ext cx="1927205" cy="1927205"/>
          </a:xfrm>
          <a:prstGeom prst="rect">
            <a:avLst/>
          </a:prstGeom>
          <a:ln w="25400">
            <a:miter lim="400000"/>
          </a:ln>
          <a:effectLst>
            <a:outerShdw blurRad="355600" dist="112195" dir="5400000" rotWithShape="0">
              <a:srgbClr val="000000">
                <a:alpha val="51971"/>
              </a:srgbClr>
            </a:outerShdw>
          </a:effectLst>
        </p:spPr>
      </p:pic>
      <p:sp>
        <p:nvSpPr>
          <p:cNvPr id="137" name="화살표"/>
          <p:cNvSpPr/>
          <p:nvPr/>
        </p:nvSpPr>
        <p:spPr>
          <a:xfrm>
            <a:off x="11557000" y="62230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7FDAC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40" name="그룹"/>
          <p:cNvGrpSpPr/>
          <p:nvPr/>
        </p:nvGrpSpPr>
        <p:grpSpPr>
          <a:xfrm>
            <a:off x="2543750" y="10015571"/>
            <a:ext cx="17413273" cy="2759082"/>
            <a:chOff x="0" y="-56919"/>
            <a:chExt cx="17413272" cy="2759080"/>
          </a:xfrm>
        </p:grpSpPr>
        <p:sp>
          <p:nvSpPr>
            <p:cNvPr id="138" name="스마트 전동칫솔 및"/>
            <p:cNvSpPr txBox="1"/>
            <p:nvPr/>
          </p:nvSpPr>
          <p:spPr>
            <a:xfrm>
              <a:off x="0" y="-56919"/>
              <a:ext cx="11554280" cy="13445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>
                <a:spcBef>
                  <a:spcPts val="5900"/>
                </a:spcBef>
                <a:defRPr sz="7800" b="0">
                  <a:latin typeface="+mj-lt"/>
                  <a:ea typeface="+mj-ea"/>
                  <a:cs typeface="+mj-cs"/>
                  <a:sym typeface="NanumSquareR"/>
                </a:defRPr>
              </a:lvl1pPr>
            </a:lstStyle>
            <a:p>
              <a:r>
                <a:rPr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스마트</a:t>
              </a:r>
              <a:r>
                <a:rPr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전동칫솔</a:t>
              </a:r>
              <a:r>
                <a:rPr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및</a:t>
              </a:r>
            </a:p>
          </p:txBody>
        </p:sp>
        <p:sp>
          <p:nvSpPr>
            <p:cNvPr id="139" name="양치 모니터링 애플리케이션"/>
            <p:cNvSpPr txBox="1"/>
            <p:nvPr/>
          </p:nvSpPr>
          <p:spPr>
            <a:xfrm>
              <a:off x="4771177" y="1357564"/>
              <a:ext cx="12642095" cy="13445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>
                <a:spcBef>
                  <a:spcPts val="5900"/>
                </a:spcBef>
                <a:defRPr sz="7800" b="0">
                  <a:latin typeface="+mj-lt"/>
                  <a:ea typeface="+mj-ea"/>
                  <a:cs typeface="+mj-cs"/>
                  <a:sym typeface="NanumSquareR"/>
                </a:defRPr>
              </a:lvl1pPr>
            </a:lstStyle>
            <a:p>
              <a:r>
                <a:rPr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양치 모니터링 애플리케이션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개발 배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배경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홈 헬스케어 제품 시장의 성장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7593">
              <a:defRPr sz="10192"/>
            </a:lvl1pPr>
          </a:lstStyle>
          <a:p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홈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헬스케어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제품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시장의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성장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7" name="다양한 스마트 헬스케어 제품 출시…"/>
          <p:cNvSpPr txBox="1">
            <a:spLocks noGrp="1"/>
          </p:cNvSpPr>
          <p:nvPr>
            <p:ph type="body" sz="half" idx="1"/>
          </p:nvPr>
        </p:nvSpPr>
        <p:spPr>
          <a:xfrm>
            <a:off x="4387453" y="3643312"/>
            <a:ext cx="15609094" cy="5268257"/>
          </a:xfrm>
          <a:prstGeom prst="rect">
            <a:avLst/>
          </a:prstGeom>
        </p:spPr>
        <p:txBody>
          <a:bodyPr/>
          <a:lstStyle/>
          <a:p>
            <a:pPr marL="722312" indent="-722312">
              <a:buSzPct val="50000"/>
              <a:buBlip>
                <a:blip r:embed="rId2"/>
              </a:buBlip>
            </a:pPr>
            <a:r>
              <a:rPr>
                <a:latin typeface="나눔스퀘어" panose="020B0600000101010101" pitchFamily="50" charset="-127"/>
                <a:ea typeface="나눔스퀘어" panose="020B0600000101010101" pitchFamily="50" charset="-127"/>
              </a:rPr>
              <a:t>다양한 스마트 헬스케어 제품 출시</a:t>
            </a:r>
          </a:p>
          <a:p>
            <a:pPr marL="722312" indent="-722312">
              <a:buSzPct val="50000"/>
              <a:buBlip>
                <a:blip r:embed="rId2"/>
              </a:buBlip>
            </a:pPr>
            <a:r>
              <a:rPr>
                <a:latin typeface="나눔스퀘어" panose="020B0600000101010101" pitchFamily="50" charset="-127"/>
                <a:ea typeface="나눔스퀘어" panose="020B0600000101010101" pitchFamily="50" charset="-127"/>
              </a:rPr>
              <a:t>비교적 적은 금액을 투자한 건강 관리</a:t>
            </a:r>
          </a:p>
        </p:txBody>
      </p:sp>
      <p:pic>
        <p:nvPicPr>
          <p:cNvPr id="148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81009" y="8447613"/>
            <a:ext cx="3625552" cy="37153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이미지" descr="이미지"/>
          <p:cNvPicPr>
            <a:picLocks noChangeAspect="1"/>
          </p:cNvPicPr>
          <p:nvPr/>
        </p:nvPicPr>
        <p:blipFill>
          <a:blip r:embed="rId4">
            <a:alphaModFix amt="44418"/>
            <a:extLst/>
          </a:blip>
          <a:srcRect l="11784" t="11796" r="12002" b="11933"/>
          <a:stretch>
            <a:fillRect/>
          </a:stretch>
        </p:blipFill>
        <p:spPr>
          <a:xfrm>
            <a:off x="14469062" y="10202828"/>
            <a:ext cx="2098579" cy="2100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08" h="21501" extrusionOk="0">
                <a:moveTo>
                  <a:pt x="9984" y="0"/>
                </a:moveTo>
                <a:cubicBezTo>
                  <a:pt x="3070" y="0"/>
                  <a:pt x="-1692" y="7272"/>
                  <a:pt x="568" y="14379"/>
                </a:cubicBezTo>
                <a:cubicBezTo>
                  <a:pt x="1699" y="17937"/>
                  <a:pt x="4752" y="20743"/>
                  <a:pt x="8218" y="21409"/>
                </a:cubicBezTo>
                <a:cubicBezTo>
                  <a:pt x="9214" y="21600"/>
                  <a:pt x="11678" y="21478"/>
                  <a:pt x="12608" y="21189"/>
                </a:cubicBezTo>
                <a:cubicBezTo>
                  <a:pt x="16161" y="20087"/>
                  <a:pt x="18696" y="17305"/>
                  <a:pt x="19693" y="13416"/>
                </a:cubicBezTo>
                <a:cubicBezTo>
                  <a:pt x="19838" y="12851"/>
                  <a:pt x="19908" y="11812"/>
                  <a:pt x="19908" y="10771"/>
                </a:cubicBezTo>
                <a:cubicBezTo>
                  <a:pt x="19908" y="9731"/>
                  <a:pt x="19838" y="8687"/>
                  <a:pt x="19693" y="8122"/>
                </a:cubicBezTo>
                <a:cubicBezTo>
                  <a:pt x="18437" y="3223"/>
                  <a:pt x="14583" y="0"/>
                  <a:pt x="9984" y="0"/>
                </a:cubicBezTo>
                <a:close/>
                <a:moveTo>
                  <a:pt x="10172" y="3222"/>
                </a:moveTo>
                <a:lnTo>
                  <a:pt x="10782" y="3263"/>
                </a:lnTo>
                <a:lnTo>
                  <a:pt x="10838" y="4116"/>
                </a:lnTo>
                <a:lnTo>
                  <a:pt x="10895" y="4973"/>
                </a:lnTo>
                <a:lnTo>
                  <a:pt x="11324" y="5071"/>
                </a:lnTo>
                <a:cubicBezTo>
                  <a:pt x="11898" y="5199"/>
                  <a:pt x="12775" y="5689"/>
                  <a:pt x="13101" y="6066"/>
                </a:cubicBezTo>
                <a:lnTo>
                  <a:pt x="13365" y="6371"/>
                </a:lnTo>
                <a:lnTo>
                  <a:pt x="12996" y="7074"/>
                </a:lnTo>
                <a:cubicBezTo>
                  <a:pt x="12794" y="7460"/>
                  <a:pt x="12571" y="7800"/>
                  <a:pt x="12499" y="7830"/>
                </a:cubicBezTo>
                <a:cubicBezTo>
                  <a:pt x="12426" y="7860"/>
                  <a:pt x="12020" y="7687"/>
                  <a:pt x="11595" y="7448"/>
                </a:cubicBezTo>
                <a:cubicBezTo>
                  <a:pt x="10971" y="7097"/>
                  <a:pt x="10697" y="7017"/>
                  <a:pt x="10164" y="7017"/>
                </a:cubicBezTo>
                <a:cubicBezTo>
                  <a:pt x="9274" y="7017"/>
                  <a:pt x="8743" y="7379"/>
                  <a:pt x="8692" y="8029"/>
                </a:cubicBezTo>
                <a:cubicBezTo>
                  <a:pt x="8639" y="8710"/>
                  <a:pt x="8837" y="8966"/>
                  <a:pt x="9765" y="9426"/>
                </a:cubicBezTo>
                <a:cubicBezTo>
                  <a:pt x="10231" y="9657"/>
                  <a:pt x="10992" y="10035"/>
                  <a:pt x="11460" y="10268"/>
                </a:cubicBezTo>
                <a:cubicBezTo>
                  <a:pt x="13259" y="11161"/>
                  <a:pt x="13942" y="12580"/>
                  <a:pt x="13398" y="14302"/>
                </a:cubicBezTo>
                <a:cubicBezTo>
                  <a:pt x="13086" y="15291"/>
                  <a:pt x="12133" y="16197"/>
                  <a:pt x="11038" y="16545"/>
                </a:cubicBezTo>
                <a:cubicBezTo>
                  <a:pt x="10877" y="16596"/>
                  <a:pt x="10838" y="16748"/>
                  <a:pt x="10838" y="17325"/>
                </a:cubicBezTo>
                <a:cubicBezTo>
                  <a:pt x="10838" y="17720"/>
                  <a:pt x="10778" y="18109"/>
                  <a:pt x="10703" y="18191"/>
                </a:cubicBezTo>
                <a:cubicBezTo>
                  <a:pt x="10520" y="18388"/>
                  <a:pt x="9527" y="18382"/>
                  <a:pt x="9374" y="18183"/>
                </a:cubicBezTo>
                <a:cubicBezTo>
                  <a:pt x="9307" y="18096"/>
                  <a:pt x="9239" y="17700"/>
                  <a:pt x="9219" y="17305"/>
                </a:cubicBezTo>
                <a:lnTo>
                  <a:pt x="9186" y="16590"/>
                </a:lnTo>
                <a:lnTo>
                  <a:pt x="8557" y="16378"/>
                </a:lnTo>
                <a:cubicBezTo>
                  <a:pt x="8212" y="16263"/>
                  <a:pt x="7799" y="16097"/>
                  <a:pt x="7642" y="16009"/>
                </a:cubicBezTo>
                <a:cubicBezTo>
                  <a:pt x="7223" y="15772"/>
                  <a:pt x="6388" y="15018"/>
                  <a:pt x="6388" y="14879"/>
                </a:cubicBezTo>
                <a:cubicBezTo>
                  <a:pt x="6388" y="14692"/>
                  <a:pt x="7295" y="13416"/>
                  <a:pt x="7427" y="13416"/>
                </a:cubicBezTo>
                <a:cubicBezTo>
                  <a:pt x="7492" y="13416"/>
                  <a:pt x="7771" y="13584"/>
                  <a:pt x="8049" y="13790"/>
                </a:cubicBezTo>
                <a:cubicBezTo>
                  <a:pt x="9648" y="14978"/>
                  <a:pt x="11524" y="14685"/>
                  <a:pt x="11524" y="13250"/>
                </a:cubicBezTo>
                <a:cubicBezTo>
                  <a:pt x="11524" y="12684"/>
                  <a:pt x="11015" y="12296"/>
                  <a:pt x="9257" y="11511"/>
                </a:cubicBezTo>
                <a:cubicBezTo>
                  <a:pt x="8857" y="11332"/>
                  <a:pt x="8341" y="11057"/>
                  <a:pt x="8113" y="10901"/>
                </a:cubicBezTo>
                <a:cubicBezTo>
                  <a:pt x="7607" y="10557"/>
                  <a:pt x="6875" y="9697"/>
                  <a:pt x="6727" y="9276"/>
                </a:cubicBezTo>
                <a:cubicBezTo>
                  <a:pt x="6531" y="8720"/>
                  <a:pt x="6597" y="7507"/>
                  <a:pt x="6855" y="6932"/>
                </a:cubicBezTo>
                <a:cubicBezTo>
                  <a:pt x="7162" y="6248"/>
                  <a:pt x="7987" y="5470"/>
                  <a:pt x="8689" y="5201"/>
                </a:cubicBezTo>
                <a:lnTo>
                  <a:pt x="9242" y="4990"/>
                </a:lnTo>
                <a:lnTo>
                  <a:pt x="9242" y="4230"/>
                </a:lnTo>
                <a:cubicBezTo>
                  <a:pt x="9242" y="3299"/>
                  <a:pt x="9358" y="3172"/>
                  <a:pt x="10172" y="3222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50" name="이미지" descr="이미지"/>
          <p:cNvPicPr>
            <a:picLocks noChangeAspect="1"/>
          </p:cNvPicPr>
          <p:nvPr/>
        </p:nvPicPr>
        <p:blipFill>
          <a:blip r:embed="rId4">
            <a:alphaModFix amt="44418"/>
            <a:extLst/>
          </a:blip>
          <a:srcRect l="11784" t="11796" r="12002" b="11933"/>
          <a:stretch>
            <a:fillRect/>
          </a:stretch>
        </p:blipFill>
        <p:spPr>
          <a:xfrm>
            <a:off x="15752264" y="8206736"/>
            <a:ext cx="2098580" cy="2100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08" h="21501" extrusionOk="0">
                <a:moveTo>
                  <a:pt x="9984" y="0"/>
                </a:moveTo>
                <a:cubicBezTo>
                  <a:pt x="3070" y="0"/>
                  <a:pt x="-1692" y="7272"/>
                  <a:pt x="568" y="14379"/>
                </a:cubicBezTo>
                <a:cubicBezTo>
                  <a:pt x="1699" y="17937"/>
                  <a:pt x="4752" y="20743"/>
                  <a:pt x="8218" y="21409"/>
                </a:cubicBezTo>
                <a:cubicBezTo>
                  <a:pt x="9214" y="21600"/>
                  <a:pt x="11678" y="21478"/>
                  <a:pt x="12608" y="21189"/>
                </a:cubicBezTo>
                <a:cubicBezTo>
                  <a:pt x="16161" y="20087"/>
                  <a:pt x="18696" y="17305"/>
                  <a:pt x="19693" y="13416"/>
                </a:cubicBezTo>
                <a:cubicBezTo>
                  <a:pt x="19838" y="12851"/>
                  <a:pt x="19908" y="11812"/>
                  <a:pt x="19908" y="10771"/>
                </a:cubicBezTo>
                <a:cubicBezTo>
                  <a:pt x="19908" y="9731"/>
                  <a:pt x="19838" y="8687"/>
                  <a:pt x="19693" y="8122"/>
                </a:cubicBezTo>
                <a:cubicBezTo>
                  <a:pt x="18437" y="3223"/>
                  <a:pt x="14583" y="0"/>
                  <a:pt x="9984" y="0"/>
                </a:cubicBezTo>
                <a:close/>
                <a:moveTo>
                  <a:pt x="10172" y="3222"/>
                </a:moveTo>
                <a:lnTo>
                  <a:pt x="10782" y="3263"/>
                </a:lnTo>
                <a:lnTo>
                  <a:pt x="10838" y="4116"/>
                </a:lnTo>
                <a:lnTo>
                  <a:pt x="10895" y="4973"/>
                </a:lnTo>
                <a:lnTo>
                  <a:pt x="11324" y="5071"/>
                </a:lnTo>
                <a:cubicBezTo>
                  <a:pt x="11898" y="5199"/>
                  <a:pt x="12775" y="5689"/>
                  <a:pt x="13101" y="6066"/>
                </a:cubicBezTo>
                <a:lnTo>
                  <a:pt x="13365" y="6371"/>
                </a:lnTo>
                <a:lnTo>
                  <a:pt x="12996" y="7074"/>
                </a:lnTo>
                <a:cubicBezTo>
                  <a:pt x="12794" y="7460"/>
                  <a:pt x="12571" y="7800"/>
                  <a:pt x="12499" y="7830"/>
                </a:cubicBezTo>
                <a:cubicBezTo>
                  <a:pt x="12426" y="7860"/>
                  <a:pt x="12020" y="7687"/>
                  <a:pt x="11595" y="7448"/>
                </a:cubicBezTo>
                <a:cubicBezTo>
                  <a:pt x="10971" y="7097"/>
                  <a:pt x="10697" y="7017"/>
                  <a:pt x="10164" y="7017"/>
                </a:cubicBezTo>
                <a:cubicBezTo>
                  <a:pt x="9274" y="7017"/>
                  <a:pt x="8743" y="7379"/>
                  <a:pt x="8692" y="8029"/>
                </a:cubicBezTo>
                <a:cubicBezTo>
                  <a:pt x="8639" y="8710"/>
                  <a:pt x="8837" y="8966"/>
                  <a:pt x="9765" y="9426"/>
                </a:cubicBezTo>
                <a:cubicBezTo>
                  <a:pt x="10231" y="9657"/>
                  <a:pt x="10992" y="10035"/>
                  <a:pt x="11460" y="10268"/>
                </a:cubicBezTo>
                <a:cubicBezTo>
                  <a:pt x="13259" y="11161"/>
                  <a:pt x="13942" y="12580"/>
                  <a:pt x="13398" y="14302"/>
                </a:cubicBezTo>
                <a:cubicBezTo>
                  <a:pt x="13086" y="15291"/>
                  <a:pt x="12133" y="16197"/>
                  <a:pt x="11038" y="16545"/>
                </a:cubicBezTo>
                <a:cubicBezTo>
                  <a:pt x="10877" y="16596"/>
                  <a:pt x="10838" y="16748"/>
                  <a:pt x="10838" y="17325"/>
                </a:cubicBezTo>
                <a:cubicBezTo>
                  <a:pt x="10838" y="17720"/>
                  <a:pt x="10778" y="18109"/>
                  <a:pt x="10703" y="18191"/>
                </a:cubicBezTo>
                <a:cubicBezTo>
                  <a:pt x="10520" y="18388"/>
                  <a:pt x="9527" y="18382"/>
                  <a:pt x="9374" y="18183"/>
                </a:cubicBezTo>
                <a:cubicBezTo>
                  <a:pt x="9307" y="18096"/>
                  <a:pt x="9239" y="17700"/>
                  <a:pt x="9219" y="17305"/>
                </a:cubicBezTo>
                <a:lnTo>
                  <a:pt x="9186" y="16590"/>
                </a:lnTo>
                <a:lnTo>
                  <a:pt x="8557" y="16378"/>
                </a:lnTo>
                <a:cubicBezTo>
                  <a:pt x="8212" y="16263"/>
                  <a:pt x="7799" y="16097"/>
                  <a:pt x="7642" y="16009"/>
                </a:cubicBezTo>
                <a:cubicBezTo>
                  <a:pt x="7223" y="15772"/>
                  <a:pt x="6388" y="15018"/>
                  <a:pt x="6388" y="14879"/>
                </a:cubicBezTo>
                <a:cubicBezTo>
                  <a:pt x="6388" y="14692"/>
                  <a:pt x="7295" y="13416"/>
                  <a:pt x="7427" y="13416"/>
                </a:cubicBezTo>
                <a:cubicBezTo>
                  <a:pt x="7492" y="13416"/>
                  <a:pt x="7771" y="13584"/>
                  <a:pt x="8049" y="13790"/>
                </a:cubicBezTo>
                <a:cubicBezTo>
                  <a:pt x="9648" y="14978"/>
                  <a:pt x="11524" y="14685"/>
                  <a:pt x="11524" y="13250"/>
                </a:cubicBezTo>
                <a:cubicBezTo>
                  <a:pt x="11524" y="12684"/>
                  <a:pt x="11015" y="12296"/>
                  <a:pt x="9257" y="11511"/>
                </a:cubicBezTo>
                <a:cubicBezTo>
                  <a:pt x="8857" y="11332"/>
                  <a:pt x="8341" y="11057"/>
                  <a:pt x="8113" y="10901"/>
                </a:cubicBezTo>
                <a:cubicBezTo>
                  <a:pt x="7607" y="10557"/>
                  <a:pt x="6875" y="9697"/>
                  <a:pt x="6727" y="9276"/>
                </a:cubicBezTo>
                <a:cubicBezTo>
                  <a:pt x="6531" y="8720"/>
                  <a:pt x="6597" y="7507"/>
                  <a:pt x="6855" y="6932"/>
                </a:cubicBezTo>
                <a:cubicBezTo>
                  <a:pt x="7162" y="6248"/>
                  <a:pt x="7987" y="5470"/>
                  <a:pt x="8689" y="5201"/>
                </a:cubicBezTo>
                <a:lnTo>
                  <a:pt x="9242" y="4990"/>
                </a:lnTo>
                <a:lnTo>
                  <a:pt x="9242" y="4230"/>
                </a:lnTo>
                <a:cubicBezTo>
                  <a:pt x="9242" y="3299"/>
                  <a:pt x="9358" y="3172"/>
                  <a:pt x="10172" y="3222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51" name="이미지" descr="이미지"/>
          <p:cNvPicPr>
            <a:picLocks noChangeAspect="1"/>
          </p:cNvPicPr>
          <p:nvPr/>
        </p:nvPicPr>
        <p:blipFill>
          <a:blip r:embed="rId4">
            <a:alphaModFix amt="44418"/>
            <a:extLst/>
          </a:blip>
          <a:srcRect l="11784" t="11796" r="12002" b="11933"/>
          <a:stretch>
            <a:fillRect/>
          </a:stretch>
        </p:blipFill>
        <p:spPr>
          <a:xfrm>
            <a:off x="17292105" y="10202828"/>
            <a:ext cx="2098580" cy="2100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08" h="21501" extrusionOk="0">
                <a:moveTo>
                  <a:pt x="9984" y="0"/>
                </a:moveTo>
                <a:cubicBezTo>
                  <a:pt x="3070" y="0"/>
                  <a:pt x="-1692" y="7272"/>
                  <a:pt x="568" y="14379"/>
                </a:cubicBezTo>
                <a:cubicBezTo>
                  <a:pt x="1699" y="17937"/>
                  <a:pt x="4752" y="20743"/>
                  <a:pt x="8218" y="21409"/>
                </a:cubicBezTo>
                <a:cubicBezTo>
                  <a:pt x="9214" y="21600"/>
                  <a:pt x="11678" y="21478"/>
                  <a:pt x="12608" y="21189"/>
                </a:cubicBezTo>
                <a:cubicBezTo>
                  <a:pt x="16161" y="20087"/>
                  <a:pt x="18696" y="17305"/>
                  <a:pt x="19693" y="13416"/>
                </a:cubicBezTo>
                <a:cubicBezTo>
                  <a:pt x="19838" y="12851"/>
                  <a:pt x="19908" y="11812"/>
                  <a:pt x="19908" y="10771"/>
                </a:cubicBezTo>
                <a:cubicBezTo>
                  <a:pt x="19908" y="9731"/>
                  <a:pt x="19838" y="8687"/>
                  <a:pt x="19693" y="8122"/>
                </a:cubicBezTo>
                <a:cubicBezTo>
                  <a:pt x="18437" y="3223"/>
                  <a:pt x="14583" y="0"/>
                  <a:pt x="9984" y="0"/>
                </a:cubicBezTo>
                <a:close/>
                <a:moveTo>
                  <a:pt x="10172" y="3222"/>
                </a:moveTo>
                <a:lnTo>
                  <a:pt x="10782" y="3263"/>
                </a:lnTo>
                <a:lnTo>
                  <a:pt x="10838" y="4116"/>
                </a:lnTo>
                <a:lnTo>
                  <a:pt x="10895" y="4973"/>
                </a:lnTo>
                <a:lnTo>
                  <a:pt x="11324" y="5071"/>
                </a:lnTo>
                <a:cubicBezTo>
                  <a:pt x="11898" y="5199"/>
                  <a:pt x="12775" y="5689"/>
                  <a:pt x="13101" y="6066"/>
                </a:cubicBezTo>
                <a:lnTo>
                  <a:pt x="13365" y="6371"/>
                </a:lnTo>
                <a:lnTo>
                  <a:pt x="12996" y="7074"/>
                </a:lnTo>
                <a:cubicBezTo>
                  <a:pt x="12794" y="7460"/>
                  <a:pt x="12571" y="7800"/>
                  <a:pt x="12499" y="7830"/>
                </a:cubicBezTo>
                <a:cubicBezTo>
                  <a:pt x="12426" y="7860"/>
                  <a:pt x="12020" y="7687"/>
                  <a:pt x="11595" y="7448"/>
                </a:cubicBezTo>
                <a:cubicBezTo>
                  <a:pt x="10971" y="7097"/>
                  <a:pt x="10697" y="7017"/>
                  <a:pt x="10164" y="7017"/>
                </a:cubicBezTo>
                <a:cubicBezTo>
                  <a:pt x="9274" y="7017"/>
                  <a:pt x="8743" y="7379"/>
                  <a:pt x="8692" y="8029"/>
                </a:cubicBezTo>
                <a:cubicBezTo>
                  <a:pt x="8639" y="8710"/>
                  <a:pt x="8837" y="8966"/>
                  <a:pt x="9765" y="9426"/>
                </a:cubicBezTo>
                <a:cubicBezTo>
                  <a:pt x="10231" y="9657"/>
                  <a:pt x="10992" y="10035"/>
                  <a:pt x="11460" y="10268"/>
                </a:cubicBezTo>
                <a:cubicBezTo>
                  <a:pt x="13259" y="11161"/>
                  <a:pt x="13942" y="12580"/>
                  <a:pt x="13398" y="14302"/>
                </a:cubicBezTo>
                <a:cubicBezTo>
                  <a:pt x="13086" y="15291"/>
                  <a:pt x="12133" y="16197"/>
                  <a:pt x="11038" y="16545"/>
                </a:cubicBezTo>
                <a:cubicBezTo>
                  <a:pt x="10877" y="16596"/>
                  <a:pt x="10838" y="16748"/>
                  <a:pt x="10838" y="17325"/>
                </a:cubicBezTo>
                <a:cubicBezTo>
                  <a:pt x="10838" y="17720"/>
                  <a:pt x="10778" y="18109"/>
                  <a:pt x="10703" y="18191"/>
                </a:cubicBezTo>
                <a:cubicBezTo>
                  <a:pt x="10520" y="18388"/>
                  <a:pt x="9527" y="18382"/>
                  <a:pt x="9374" y="18183"/>
                </a:cubicBezTo>
                <a:cubicBezTo>
                  <a:pt x="9307" y="18096"/>
                  <a:pt x="9239" y="17700"/>
                  <a:pt x="9219" y="17305"/>
                </a:cubicBezTo>
                <a:lnTo>
                  <a:pt x="9186" y="16590"/>
                </a:lnTo>
                <a:lnTo>
                  <a:pt x="8557" y="16378"/>
                </a:lnTo>
                <a:cubicBezTo>
                  <a:pt x="8212" y="16263"/>
                  <a:pt x="7799" y="16097"/>
                  <a:pt x="7642" y="16009"/>
                </a:cubicBezTo>
                <a:cubicBezTo>
                  <a:pt x="7223" y="15772"/>
                  <a:pt x="6388" y="15018"/>
                  <a:pt x="6388" y="14879"/>
                </a:cubicBezTo>
                <a:cubicBezTo>
                  <a:pt x="6388" y="14692"/>
                  <a:pt x="7295" y="13416"/>
                  <a:pt x="7427" y="13416"/>
                </a:cubicBezTo>
                <a:cubicBezTo>
                  <a:pt x="7492" y="13416"/>
                  <a:pt x="7771" y="13584"/>
                  <a:pt x="8049" y="13790"/>
                </a:cubicBezTo>
                <a:cubicBezTo>
                  <a:pt x="9648" y="14978"/>
                  <a:pt x="11524" y="14685"/>
                  <a:pt x="11524" y="13250"/>
                </a:cubicBezTo>
                <a:cubicBezTo>
                  <a:pt x="11524" y="12684"/>
                  <a:pt x="11015" y="12296"/>
                  <a:pt x="9257" y="11511"/>
                </a:cubicBezTo>
                <a:cubicBezTo>
                  <a:pt x="8857" y="11332"/>
                  <a:pt x="8341" y="11057"/>
                  <a:pt x="8113" y="10901"/>
                </a:cubicBezTo>
                <a:cubicBezTo>
                  <a:pt x="7607" y="10557"/>
                  <a:pt x="6875" y="9697"/>
                  <a:pt x="6727" y="9276"/>
                </a:cubicBezTo>
                <a:cubicBezTo>
                  <a:pt x="6531" y="8720"/>
                  <a:pt x="6597" y="7507"/>
                  <a:pt x="6855" y="6932"/>
                </a:cubicBezTo>
                <a:cubicBezTo>
                  <a:pt x="7162" y="6248"/>
                  <a:pt x="7987" y="5470"/>
                  <a:pt x="8689" y="5201"/>
                </a:cubicBezTo>
                <a:lnTo>
                  <a:pt x="9242" y="4990"/>
                </a:lnTo>
                <a:lnTo>
                  <a:pt x="9242" y="4230"/>
                </a:lnTo>
                <a:cubicBezTo>
                  <a:pt x="9242" y="3299"/>
                  <a:pt x="9358" y="3172"/>
                  <a:pt x="10172" y="3222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52" name="운동화"/>
          <p:cNvSpPr/>
          <p:nvPr/>
        </p:nvSpPr>
        <p:spPr>
          <a:xfrm rot="880922">
            <a:off x="9059527" y="9631871"/>
            <a:ext cx="2932798" cy="1320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20" h="21589" extrusionOk="0">
                <a:moveTo>
                  <a:pt x="8142" y="1"/>
                </a:moveTo>
                <a:cubicBezTo>
                  <a:pt x="7452" y="51"/>
                  <a:pt x="7453" y="2261"/>
                  <a:pt x="7485" y="3206"/>
                </a:cubicBezTo>
                <a:cubicBezTo>
                  <a:pt x="7485" y="3509"/>
                  <a:pt x="7492" y="3581"/>
                  <a:pt x="7496" y="3753"/>
                </a:cubicBezTo>
                <a:cubicBezTo>
                  <a:pt x="7240" y="4258"/>
                  <a:pt x="6951" y="4865"/>
                  <a:pt x="6515" y="5353"/>
                </a:cubicBezTo>
                <a:cubicBezTo>
                  <a:pt x="6515" y="5353"/>
                  <a:pt x="6411" y="5480"/>
                  <a:pt x="6292" y="5582"/>
                </a:cubicBezTo>
                <a:cubicBezTo>
                  <a:pt x="5927" y="5916"/>
                  <a:pt x="5467" y="6161"/>
                  <a:pt x="4865" y="6223"/>
                </a:cubicBezTo>
                <a:cubicBezTo>
                  <a:pt x="4388" y="6272"/>
                  <a:pt x="4021" y="6125"/>
                  <a:pt x="3732" y="5860"/>
                </a:cubicBezTo>
                <a:lnTo>
                  <a:pt x="3557" y="5672"/>
                </a:lnTo>
                <a:cubicBezTo>
                  <a:pt x="2695" y="4618"/>
                  <a:pt x="2650" y="2434"/>
                  <a:pt x="2257" y="2055"/>
                </a:cubicBezTo>
                <a:cubicBezTo>
                  <a:pt x="2257" y="2054"/>
                  <a:pt x="2259" y="2029"/>
                  <a:pt x="2259" y="2029"/>
                </a:cubicBezTo>
                <a:cubicBezTo>
                  <a:pt x="2259" y="2029"/>
                  <a:pt x="2126" y="1918"/>
                  <a:pt x="1958" y="1886"/>
                </a:cubicBezTo>
                <a:cubicBezTo>
                  <a:pt x="1791" y="1854"/>
                  <a:pt x="1590" y="1902"/>
                  <a:pt x="1450" y="2220"/>
                </a:cubicBezTo>
                <a:cubicBezTo>
                  <a:pt x="1233" y="2711"/>
                  <a:pt x="591" y="4864"/>
                  <a:pt x="393" y="5841"/>
                </a:cubicBezTo>
                <a:cubicBezTo>
                  <a:pt x="141" y="7080"/>
                  <a:pt x="260" y="7933"/>
                  <a:pt x="474" y="8364"/>
                </a:cubicBezTo>
                <a:cubicBezTo>
                  <a:pt x="236" y="10575"/>
                  <a:pt x="139" y="13137"/>
                  <a:pt x="424" y="15647"/>
                </a:cubicBezTo>
                <a:cubicBezTo>
                  <a:pt x="1158" y="16067"/>
                  <a:pt x="3109" y="16905"/>
                  <a:pt x="6527" y="16569"/>
                </a:cubicBezTo>
                <a:lnTo>
                  <a:pt x="6567" y="16565"/>
                </a:lnTo>
                <a:lnTo>
                  <a:pt x="6761" y="16550"/>
                </a:lnTo>
                <a:cubicBezTo>
                  <a:pt x="8571" y="16401"/>
                  <a:pt x="9369" y="16678"/>
                  <a:pt x="10022" y="17045"/>
                </a:cubicBezTo>
                <a:lnTo>
                  <a:pt x="10207" y="17154"/>
                </a:lnTo>
                <a:cubicBezTo>
                  <a:pt x="10273" y="17194"/>
                  <a:pt x="10339" y="17237"/>
                  <a:pt x="10405" y="17278"/>
                </a:cubicBezTo>
                <a:cubicBezTo>
                  <a:pt x="11147" y="17735"/>
                  <a:pt x="11914" y="18206"/>
                  <a:pt x="14103" y="18230"/>
                </a:cubicBezTo>
                <a:cubicBezTo>
                  <a:pt x="17726" y="18270"/>
                  <a:pt x="19787" y="17281"/>
                  <a:pt x="20711" y="16745"/>
                </a:cubicBezTo>
                <a:cubicBezTo>
                  <a:pt x="21565" y="15274"/>
                  <a:pt x="20916" y="12155"/>
                  <a:pt x="20264" y="11932"/>
                </a:cubicBezTo>
                <a:cubicBezTo>
                  <a:pt x="20264" y="11932"/>
                  <a:pt x="20143" y="11882"/>
                  <a:pt x="20027" y="11966"/>
                </a:cubicBezTo>
                <a:cubicBezTo>
                  <a:pt x="19439" y="11664"/>
                  <a:pt x="18181" y="10921"/>
                  <a:pt x="17216" y="10268"/>
                </a:cubicBezTo>
                <a:lnTo>
                  <a:pt x="17033" y="10144"/>
                </a:lnTo>
                <a:lnTo>
                  <a:pt x="17033" y="10140"/>
                </a:lnTo>
                <a:cubicBezTo>
                  <a:pt x="16632" y="9863"/>
                  <a:pt x="16297" y="9608"/>
                  <a:pt x="16110" y="9421"/>
                </a:cubicBezTo>
                <a:lnTo>
                  <a:pt x="16108" y="9424"/>
                </a:lnTo>
                <a:cubicBezTo>
                  <a:pt x="16108" y="9424"/>
                  <a:pt x="15875" y="9193"/>
                  <a:pt x="15571" y="8896"/>
                </a:cubicBezTo>
                <a:lnTo>
                  <a:pt x="15294" y="8611"/>
                </a:lnTo>
                <a:lnTo>
                  <a:pt x="15380" y="8180"/>
                </a:lnTo>
                <a:cubicBezTo>
                  <a:pt x="15446" y="7849"/>
                  <a:pt x="15380" y="7456"/>
                  <a:pt x="15234" y="7306"/>
                </a:cubicBezTo>
                <a:lnTo>
                  <a:pt x="15111" y="7179"/>
                </a:lnTo>
                <a:cubicBezTo>
                  <a:pt x="14982" y="7047"/>
                  <a:pt x="14836" y="7155"/>
                  <a:pt x="14757" y="7408"/>
                </a:cubicBezTo>
                <a:lnTo>
                  <a:pt x="14095" y="6617"/>
                </a:lnTo>
                <a:lnTo>
                  <a:pt x="13892" y="6366"/>
                </a:lnTo>
                <a:cubicBezTo>
                  <a:pt x="13955" y="6036"/>
                  <a:pt x="13891" y="5648"/>
                  <a:pt x="13746" y="5500"/>
                </a:cubicBezTo>
                <a:lnTo>
                  <a:pt x="13622" y="5372"/>
                </a:lnTo>
                <a:cubicBezTo>
                  <a:pt x="13494" y="5241"/>
                  <a:pt x="13349" y="5350"/>
                  <a:pt x="13271" y="5601"/>
                </a:cubicBezTo>
                <a:lnTo>
                  <a:pt x="13051" y="5331"/>
                </a:lnTo>
                <a:cubicBezTo>
                  <a:pt x="13051" y="5329"/>
                  <a:pt x="13051" y="5325"/>
                  <a:pt x="13051" y="5323"/>
                </a:cubicBezTo>
                <a:cubicBezTo>
                  <a:pt x="12934" y="5181"/>
                  <a:pt x="12814" y="5036"/>
                  <a:pt x="12689" y="4885"/>
                </a:cubicBezTo>
                <a:lnTo>
                  <a:pt x="12465" y="4619"/>
                </a:lnTo>
                <a:cubicBezTo>
                  <a:pt x="12524" y="4292"/>
                  <a:pt x="12461" y="3911"/>
                  <a:pt x="12318" y="3764"/>
                </a:cubicBezTo>
                <a:lnTo>
                  <a:pt x="12194" y="3637"/>
                </a:lnTo>
                <a:cubicBezTo>
                  <a:pt x="12064" y="3504"/>
                  <a:pt x="11917" y="3615"/>
                  <a:pt x="11839" y="3873"/>
                </a:cubicBezTo>
                <a:lnTo>
                  <a:pt x="11635" y="3633"/>
                </a:lnTo>
                <a:cubicBezTo>
                  <a:pt x="11635" y="3631"/>
                  <a:pt x="11636" y="3627"/>
                  <a:pt x="11635" y="3625"/>
                </a:cubicBezTo>
                <a:cubicBezTo>
                  <a:pt x="11552" y="3527"/>
                  <a:pt x="11465" y="3429"/>
                  <a:pt x="11379" y="3329"/>
                </a:cubicBezTo>
                <a:cubicBezTo>
                  <a:pt x="11352" y="3298"/>
                  <a:pt x="11326" y="3264"/>
                  <a:pt x="11299" y="3232"/>
                </a:cubicBezTo>
                <a:lnTo>
                  <a:pt x="11287" y="3221"/>
                </a:lnTo>
                <a:lnTo>
                  <a:pt x="11089" y="2996"/>
                </a:lnTo>
                <a:cubicBezTo>
                  <a:pt x="11151" y="2667"/>
                  <a:pt x="11086" y="2285"/>
                  <a:pt x="10942" y="2137"/>
                </a:cubicBezTo>
                <a:lnTo>
                  <a:pt x="10818" y="2010"/>
                </a:lnTo>
                <a:cubicBezTo>
                  <a:pt x="10682" y="1871"/>
                  <a:pt x="10526" y="1996"/>
                  <a:pt x="10451" y="2280"/>
                </a:cubicBezTo>
                <a:lnTo>
                  <a:pt x="9668" y="1395"/>
                </a:lnTo>
                <a:cubicBezTo>
                  <a:pt x="9733" y="1065"/>
                  <a:pt x="9668" y="674"/>
                  <a:pt x="9523" y="525"/>
                </a:cubicBezTo>
                <a:lnTo>
                  <a:pt x="9399" y="398"/>
                </a:lnTo>
                <a:cubicBezTo>
                  <a:pt x="9262" y="258"/>
                  <a:pt x="9104" y="386"/>
                  <a:pt x="9031" y="675"/>
                </a:cubicBezTo>
                <a:lnTo>
                  <a:pt x="8814" y="432"/>
                </a:lnTo>
                <a:lnTo>
                  <a:pt x="8813" y="435"/>
                </a:lnTo>
                <a:cubicBezTo>
                  <a:pt x="8788" y="408"/>
                  <a:pt x="8763" y="380"/>
                  <a:pt x="8738" y="353"/>
                </a:cubicBezTo>
                <a:cubicBezTo>
                  <a:pt x="8498" y="93"/>
                  <a:pt x="8301" y="-11"/>
                  <a:pt x="8142" y="1"/>
                </a:cubicBezTo>
                <a:close/>
                <a:moveTo>
                  <a:pt x="437" y="16101"/>
                </a:moveTo>
                <a:lnTo>
                  <a:pt x="19" y="19759"/>
                </a:lnTo>
                <a:lnTo>
                  <a:pt x="18" y="19767"/>
                </a:lnTo>
                <a:cubicBezTo>
                  <a:pt x="18" y="19767"/>
                  <a:pt x="-35" y="20019"/>
                  <a:pt x="43" y="20201"/>
                </a:cubicBezTo>
                <a:cubicBezTo>
                  <a:pt x="147" y="20453"/>
                  <a:pt x="385" y="20994"/>
                  <a:pt x="678" y="21461"/>
                </a:cubicBezTo>
                <a:cubicBezTo>
                  <a:pt x="1183" y="21490"/>
                  <a:pt x="1731" y="21514"/>
                  <a:pt x="2309" y="21532"/>
                </a:cubicBezTo>
                <a:lnTo>
                  <a:pt x="2309" y="21011"/>
                </a:lnTo>
                <a:lnTo>
                  <a:pt x="2865" y="21011"/>
                </a:lnTo>
                <a:lnTo>
                  <a:pt x="2865" y="21551"/>
                </a:lnTo>
                <a:cubicBezTo>
                  <a:pt x="3196" y="21559"/>
                  <a:pt x="3535" y="21564"/>
                  <a:pt x="3879" y="21570"/>
                </a:cubicBezTo>
                <a:lnTo>
                  <a:pt x="3879" y="21011"/>
                </a:lnTo>
                <a:lnTo>
                  <a:pt x="4436" y="21011"/>
                </a:lnTo>
                <a:lnTo>
                  <a:pt x="4436" y="21577"/>
                </a:lnTo>
                <a:cubicBezTo>
                  <a:pt x="4771" y="21581"/>
                  <a:pt x="5109" y="21583"/>
                  <a:pt x="5450" y="21585"/>
                </a:cubicBezTo>
                <a:lnTo>
                  <a:pt x="5450" y="21011"/>
                </a:lnTo>
                <a:lnTo>
                  <a:pt x="6007" y="21011"/>
                </a:lnTo>
                <a:lnTo>
                  <a:pt x="6007" y="21588"/>
                </a:lnTo>
                <a:cubicBezTo>
                  <a:pt x="6345" y="21589"/>
                  <a:pt x="6683" y="21586"/>
                  <a:pt x="7021" y="21585"/>
                </a:cubicBezTo>
                <a:lnTo>
                  <a:pt x="7021" y="21011"/>
                </a:lnTo>
                <a:lnTo>
                  <a:pt x="7577" y="21011"/>
                </a:lnTo>
                <a:lnTo>
                  <a:pt x="7577" y="21585"/>
                </a:lnTo>
                <a:cubicBezTo>
                  <a:pt x="7919" y="21583"/>
                  <a:pt x="8257" y="21581"/>
                  <a:pt x="8591" y="21577"/>
                </a:cubicBezTo>
                <a:lnTo>
                  <a:pt x="8591" y="21011"/>
                </a:lnTo>
                <a:lnTo>
                  <a:pt x="9148" y="21011"/>
                </a:lnTo>
                <a:lnTo>
                  <a:pt x="9148" y="21570"/>
                </a:lnTo>
                <a:cubicBezTo>
                  <a:pt x="9494" y="21566"/>
                  <a:pt x="9833" y="21560"/>
                  <a:pt x="10162" y="21555"/>
                </a:cubicBezTo>
                <a:lnTo>
                  <a:pt x="10162" y="21011"/>
                </a:lnTo>
                <a:lnTo>
                  <a:pt x="10719" y="21011"/>
                </a:lnTo>
                <a:lnTo>
                  <a:pt x="10719" y="21547"/>
                </a:lnTo>
                <a:cubicBezTo>
                  <a:pt x="11072" y="21541"/>
                  <a:pt x="11411" y="21535"/>
                  <a:pt x="11733" y="21528"/>
                </a:cubicBezTo>
                <a:lnTo>
                  <a:pt x="11733" y="21011"/>
                </a:lnTo>
                <a:lnTo>
                  <a:pt x="12290" y="21011"/>
                </a:lnTo>
                <a:lnTo>
                  <a:pt x="12290" y="21517"/>
                </a:lnTo>
                <a:cubicBezTo>
                  <a:pt x="12659" y="21510"/>
                  <a:pt x="12999" y="21502"/>
                  <a:pt x="13304" y="21495"/>
                </a:cubicBezTo>
                <a:lnTo>
                  <a:pt x="13304" y="21011"/>
                </a:lnTo>
                <a:lnTo>
                  <a:pt x="13860" y="21011"/>
                </a:lnTo>
                <a:lnTo>
                  <a:pt x="13860" y="21483"/>
                </a:lnTo>
                <a:cubicBezTo>
                  <a:pt x="14329" y="21473"/>
                  <a:pt x="14661" y="21466"/>
                  <a:pt x="14818" y="21465"/>
                </a:cubicBezTo>
                <a:lnTo>
                  <a:pt x="14818" y="21011"/>
                </a:lnTo>
                <a:lnTo>
                  <a:pt x="15373" y="21011"/>
                </a:lnTo>
                <a:lnTo>
                  <a:pt x="15373" y="21457"/>
                </a:lnTo>
                <a:cubicBezTo>
                  <a:pt x="15668" y="21449"/>
                  <a:pt x="15992" y="21430"/>
                  <a:pt x="16329" y="21386"/>
                </a:cubicBezTo>
                <a:lnTo>
                  <a:pt x="16310" y="20951"/>
                </a:lnTo>
                <a:lnTo>
                  <a:pt x="16861" y="20831"/>
                </a:lnTo>
                <a:lnTo>
                  <a:pt x="16884" y="21292"/>
                </a:lnTo>
                <a:cubicBezTo>
                  <a:pt x="17237" y="21217"/>
                  <a:pt x="17594" y="21110"/>
                  <a:pt x="17941" y="20955"/>
                </a:cubicBezTo>
                <a:lnTo>
                  <a:pt x="17887" y="20475"/>
                </a:lnTo>
                <a:lnTo>
                  <a:pt x="18427" y="20198"/>
                </a:lnTo>
                <a:lnTo>
                  <a:pt x="18482" y="20666"/>
                </a:lnTo>
                <a:cubicBezTo>
                  <a:pt x="19408" y="20083"/>
                  <a:pt x="20187" y="19074"/>
                  <a:pt x="20473" y="17326"/>
                </a:cubicBezTo>
                <a:cubicBezTo>
                  <a:pt x="20392" y="17370"/>
                  <a:pt x="20304" y="17415"/>
                  <a:pt x="20211" y="17461"/>
                </a:cubicBezTo>
                <a:cubicBezTo>
                  <a:pt x="20211" y="17461"/>
                  <a:pt x="19949" y="17569"/>
                  <a:pt x="19900" y="17607"/>
                </a:cubicBezTo>
                <a:cubicBezTo>
                  <a:pt x="18785" y="18108"/>
                  <a:pt x="16979" y="18665"/>
                  <a:pt x="14309" y="18665"/>
                </a:cubicBezTo>
                <a:cubicBezTo>
                  <a:pt x="14241" y="18665"/>
                  <a:pt x="14171" y="18665"/>
                  <a:pt x="14101" y="18665"/>
                </a:cubicBezTo>
                <a:cubicBezTo>
                  <a:pt x="11887" y="18641"/>
                  <a:pt x="11073" y="18141"/>
                  <a:pt x="10354" y="17697"/>
                </a:cubicBezTo>
                <a:cubicBezTo>
                  <a:pt x="9587" y="17225"/>
                  <a:pt x="8863" y="16775"/>
                  <a:pt x="6535" y="17004"/>
                </a:cubicBezTo>
                <a:cubicBezTo>
                  <a:pt x="3168" y="17335"/>
                  <a:pt x="1242" y="16558"/>
                  <a:pt x="437" y="16101"/>
                </a:cubicBezTo>
                <a:close/>
              </a:path>
            </a:pathLst>
          </a:custGeom>
          <a:solidFill>
            <a:srgbClr val="92929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모바일 애플리케이션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739378">
              <a:defRPr sz="10080"/>
            </a:pPr>
            <a:r>
              <a:rPr>
                <a:latin typeface="나눔스퀘어" panose="020B0600000101010101" pitchFamily="50" charset="-127"/>
                <a:ea typeface="나눔스퀘어" panose="020B0600000101010101" pitchFamily="50" charset="-127"/>
              </a:rPr>
              <a:t>모바일 애플리케이션 </a:t>
            </a:r>
          </a:p>
          <a:p>
            <a:pPr defTabSz="739378">
              <a:defRPr sz="10080"/>
            </a:pPr>
            <a:r>
              <a:rPr>
                <a:latin typeface="나눔스퀘어" panose="020B0600000101010101" pitchFamily="50" charset="-127"/>
                <a:ea typeface="나눔스퀘어" panose="020B0600000101010101" pitchFamily="50" charset="-127"/>
              </a:rPr>
              <a:t>시장의 성장</a:t>
            </a:r>
          </a:p>
        </p:txBody>
      </p:sp>
      <p:sp>
        <p:nvSpPr>
          <p:cNvPr id="155" name="애플리케이션 기반 비즈니스의 증가…"/>
          <p:cNvSpPr txBox="1">
            <a:spLocks noGrp="1"/>
          </p:cNvSpPr>
          <p:nvPr>
            <p:ph type="body" sz="half" idx="1"/>
          </p:nvPr>
        </p:nvSpPr>
        <p:spPr>
          <a:xfrm>
            <a:off x="7408101" y="3643312"/>
            <a:ext cx="12588446" cy="8840392"/>
          </a:xfrm>
          <a:prstGeom prst="rect">
            <a:avLst/>
          </a:prstGeom>
        </p:spPr>
        <p:txBody>
          <a:bodyPr/>
          <a:lstStyle/>
          <a:p>
            <a:pPr marL="722312" indent="-722312">
              <a:buSzPct val="50000"/>
              <a:buBlip>
                <a:blip r:embed="rId2"/>
              </a:buBlip>
            </a:pPr>
            <a:r>
              <a:rPr>
                <a:latin typeface="나눔스퀘어" panose="020B0600000101010101" pitchFamily="50" charset="-127"/>
                <a:ea typeface="나눔스퀘어" panose="020B0600000101010101" pitchFamily="50" charset="-127"/>
              </a:rPr>
              <a:t>애플리케이션 기반 비즈니스의 증가</a:t>
            </a:r>
          </a:p>
          <a:p>
            <a:pPr marL="722312" indent="-722312">
              <a:buSzPct val="50000"/>
              <a:buBlip>
                <a:blip r:embed="rId2"/>
              </a:buBlip>
            </a:pPr>
            <a:r>
              <a:rPr>
                <a:latin typeface="나눔스퀘어" panose="020B0600000101010101" pitchFamily="50" charset="-127"/>
                <a:ea typeface="나눔스퀘어" panose="020B0600000101010101" pitchFamily="50" charset="-127"/>
              </a:rPr>
              <a:t>모바일 애플리케이션의 편리성</a:t>
            </a:r>
          </a:p>
          <a:p>
            <a:pPr marL="722312" indent="-722312">
              <a:buSzPct val="50000"/>
              <a:buBlip>
                <a:blip r:embed="rId2"/>
              </a:buBlip>
            </a:pPr>
            <a:r>
              <a:rPr>
                <a:latin typeface="나눔스퀘어" panose="020B0600000101010101" pitchFamily="50" charset="-127"/>
                <a:ea typeface="나눔스퀘어" panose="020B0600000101010101" pitchFamily="50" charset="-127"/>
              </a:rPr>
              <a:t>추세에 따른 애플리케이션 개발 경쟁력 강화</a:t>
            </a:r>
          </a:p>
        </p:txBody>
      </p:sp>
      <p:sp>
        <p:nvSpPr>
          <p:cNvPr id="156" name="선 그래프"/>
          <p:cNvSpPr/>
          <p:nvPr/>
        </p:nvSpPr>
        <p:spPr>
          <a:xfrm>
            <a:off x="1404608" y="5524518"/>
            <a:ext cx="5091471" cy="5077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1"/>
                  <a:pt x="21600" y="21404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163" y="20628"/>
                </a:lnTo>
                <a:cubicBezTo>
                  <a:pt x="1056" y="20628"/>
                  <a:pt x="970" y="20539"/>
                  <a:pt x="970" y="20432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9991" y="7364"/>
                </a:moveTo>
                <a:lnTo>
                  <a:pt x="17165" y="8228"/>
                </a:lnTo>
                <a:lnTo>
                  <a:pt x="17811" y="8832"/>
                </a:lnTo>
                <a:lnTo>
                  <a:pt x="13288" y="13689"/>
                </a:lnTo>
                <a:lnTo>
                  <a:pt x="10021" y="10341"/>
                </a:lnTo>
                <a:lnTo>
                  <a:pt x="2932" y="17951"/>
                </a:lnTo>
                <a:lnTo>
                  <a:pt x="3799" y="18763"/>
                </a:lnTo>
                <a:lnTo>
                  <a:pt x="10041" y="12061"/>
                </a:lnTo>
                <a:lnTo>
                  <a:pt x="13327" y="15430"/>
                </a:lnTo>
                <a:lnTo>
                  <a:pt x="13766" y="14916"/>
                </a:lnTo>
                <a:lnTo>
                  <a:pt x="18678" y="9644"/>
                </a:lnTo>
                <a:lnTo>
                  <a:pt x="19324" y="10250"/>
                </a:lnTo>
                <a:lnTo>
                  <a:pt x="19991" y="7364"/>
                </a:lnTo>
                <a:close/>
              </a:path>
            </a:pathLst>
          </a:custGeom>
          <a:solidFill>
            <a:srgbClr val="6CDAC7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흔한 양치 습관의 문제점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10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흔한</a:t>
            </a:r>
            <a:r>
              <a:rPr sz="10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sz="10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양치</a:t>
            </a:r>
            <a:r>
              <a:rPr sz="10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sz="10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습관의</a:t>
            </a:r>
            <a:r>
              <a:rPr sz="10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sz="10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문제점</a:t>
            </a:r>
            <a:endParaRPr sz="10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9" name="잘못된 양치질…"/>
          <p:cNvSpPr txBox="1">
            <a:spLocks noGrp="1"/>
          </p:cNvSpPr>
          <p:nvPr>
            <p:ph type="body" sz="half" idx="1"/>
          </p:nvPr>
        </p:nvSpPr>
        <p:spPr>
          <a:xfrm>
            <a:off x="4387453" y="4506198"/>
            <a:ext cx="15609094" cy="5365388"/>
          </a:xfrm>
          <a:prstGeom prst="rect">
            <a:avLst/>
          </a:prstGeom>
        </p:spPr>
        <p:txBody>
          <a:bodyPr/>
          <a:lstStyle/>
          <a:p>
            <a:pPr marL="722312" indent="-722312">
              <a:lnSpc>
                <a:spcPct val="120000"/>
              </a:lnSpc>
              <a:buSzPct val="50000"/>
              <a:buBlip>
                <a:blip r:embed="rId2"/>
              </a:buBlip>
            </a:pP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잘못된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양치질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20000"/>
              </a:lnSpc>
              <a:buSzPct val="50000"/>
              <a:buBlip>
                <a:blip r:embed="rId2"/>
              </a:buBlip>
            </a:pP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20000"/>
              </a:lnSpc>
              <a:buSzPct val="50000"/>
              <a:buBlip>
                <a:blip r:embed="rId2"/>
              </a:buBlip>
            </a:pP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불규칙적인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양치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습관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0" name="치아"/>
          <p:cNvSpPr/>
          <p:nvPr/>
        </p:nvSpPr>
        <p:spPr>
          <a:xfrm>
            <a:off x="14613658" y="5144292"/>
            <a:ext cx="3830650" cy="4806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75" extrusionOk="0">
                <a:moveTo>
                  <a:pt x="2746" y="1"/>
                </a:moveTo>
                <a:cubicBezTo>
                  <a:pt x="1292" y="15"/>
                  <a:pt x="0" y="992"/>
                  <a:pt x="0" y="2114"/>
                </a:cubicBezTo>
                <a:cubicBezTo>
                  <a:pt x="0" y="8294"/>
                  <a:pt x="2312" y="6210"/>
                  <a:pt x="2312" y="11416"/>
                </a:cubicBezTo>
                <a:cubicBezTo>
                  <a:pt x="2312" y="13339"/>
                  <a:pt x="2963" y="16630"/>
                  <a:pt x="4378" y="18745"/>
                </a:cubicBezTo>
                <a:cubicBezTo>
                  <a:pt x="5913" y="21042"/>
                  <a:pt x="8281" y="21483"/>
                  <a:pt x="8281" y="18277"/>
                </a:cubicBezTo>
                <a:cubicBezTo>
                  <a:pt x="8281" y="15123"/>
                  <a:pt x="8274" y="11196"/>
                  <a:pt x="10800" y="11243"/>
                </a:cubicBezTo>
                <a:cubicBezTo>
                  <a:pt x="13326" y="11196"/>
                  <a:pt x="13319" y="15123"/>
                  <a:pt x="13319" y="18277"/>
                </a:cubicBezTo>
                <a:cubicBezTo>
                  <a:pt x="13319" y="21483"/>
                  <a:pt x="15687" y="21042"/>
                  <a:pt x="17222" y="18745"/>
                </a:cubicBezTo>
                <a:cubicBezTo>
                  <a:pt x="18637" y="16630"/>
                  <a:pt x="19286" y="13339"/>
                  <a:pt x="19286" y="11416"/>
                </a:cubicBezTo>
                <a:cubicBezTo>
                  <a:pt x="19286" y="6210"/>
                  <a:pt x="21600" y="8294"/>
                  <a:pt x="21600" y="2114"/>
                </a:cubicBezTo>
                <a:cubicBezTo>
                  <a:pt x="21600" y="918"/>
                  <a:pt x="20130" y="-117"/>
                  <a:pt x="18562" y="11"/>
                </a:cubicBezTo>
                <a:cubicBezTo>
                  <a:pt x="12116" y="537"/>
                  <a:pt x="9036" y="495"/>
                  <a:pt x="3038" y="11"/>
                </a:cubicBezTo>
                <a:cubicBezTo>
                  <a:pt x="2940" y="3"/>
                  <a:pt x="2842" y="0"/>
                  <a:pt x="2746" y="1"/>
                </a:cubicBezTo>
                <a:close/>
              </a:path>
            </a:pathLst>
          </a:custGeom>
          <a:solidFill>
            <a:srgbClr val="6CDAC7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1" name="반창고"/>
          <p:cNvSpPr/>
          <p:nvPr/>
        </p:nvSpPr>
        <p:spPr>
          <a:xfrm rot="20071718">
            <a:off x="14983750" y="5910095"/>
            <a:ext cx="2261533" cy="59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24" y="0"/>
                </a:moveTo>
                <a:cubicBezTo>
                  <a:pt x="387" y="2866"/>
                  <a:pt x="0" y="6650"/>
                  <a:pt x="0" y="10800"/>
                </a:cubicBezTo>
                <a:cubicBezTo>
                  <a:pt x="0" y="14950"/>
                  <a:pt x="387" y="18734"/>
                  <a:pt x="1024" y="21600"/>
                </a:cubicBezTo>
                <a:lnTo>
                  <a:pt x="20576" y="21600"/>
                </a:lnTo>
                <a:cubicBezTo>
                  <a:pt x="21213" y="18734"/>
                  <a:pt x="21600" y="14950"/>
                  <a:pt x="21600" y="10800"/>
                </a:cubicBezTo>
                <a:cubicBezTo>
                  <a:pt x="21600" y="6650"/>
                  <a:pt x="21213" y="2866"/>
                  <a:pt x="20576" y="0"/>
                </a:cubicBezTo>
                <a:lnTo>
                  <a:pt x="1024" y="0"/>
                </a:lnTo>
                <a:close/>
                <a:moveTo>
                  <a:pt x="8406" y="2746"/>
                </a:moveTo>
                <a:lnTo>
                  <a:pt x="13194" y="2746"/>
                </a:lnTo>
                <a:cubicBezTo>
                  <a:pt x="13562" y="2746"/>
                  <a:pt x="13862" y="3872"/>
                  <a:pt x="13862" y="5263"/>
                </a:cubicBezTo>
                <a:lnTo>
                  <a:pt x="13862" y="16337"/>
                </a:lnTo>
                <a:cubicBezTo>
                  <a:pt x="13862" y="17728"/>
                  <a:pt x="13562" y="18854"/>
                  <a:pt x="13194" y="18854"/>
                </a:cubicBezTo>
                <a:lnTo>
                  <a:pt x="8406" y="18854"/>
                </a:lnTo>
                <a:cubicBezTo>
                  <a:pt x="8038" y="18854"/>
                  <a:pt x="7738" y="17728"/>
                  <a:pt x="7738" y="16337"/>
                </a:cubicBezTo>
                <a:lnTo>
                  <a:pt x="7738" y="5263"/>
                </a:lnTo>
                <a:cubicBezTo>
                  <a:pt x="7738" y="3872"/>
                  <a:pt x="8038" y="2746"/>
                  <a:pt x="8406" y="2746"/>
                </a:cubicBezTo>
                <a:close/>
                <a:moveTo>
                  <a:pt x="1708" y="3014"/>
                </a:moveTo>
                <a:cubicBezTo>
                  <a:pt x="1792" y="3014"/>
                  <a:pt x="1860" y="3271"/>
                  <a:pt x="1860" y="3587"/>
                </a:cubicBezTo>
                <a:cubicBezTo>
                  <a:pt x="1860" y="3903"/>
                  <a:pt x="1792" y="4161"/>
                  <a:pt x="1708" y="4161"/>
                </a:cubicBezTo>
                <a:cubicBezTo>
                  <a:pt x="1624" y="4161"/>
                  <a:pt x="1556" y="3903"/>
                  <a:pt x="1556" y="3587"/>
                </a:cubicBezTo>
                <a:cubicBezTo>
                  <a:pt x="1556" y="3271"/>
                  <a:pt x="1624" y="3014"/>
                  <a:pt x="1708" y="3014"/>
                </a:cubicBezTo>
                <a:close/>
                <a:moveTo>
                  <a:pt x="2982" y="3014"/>
                </a:moveTo>
                <a:cubicBezTo>
                  <a:pt x="3066" y="3014"/>
                  <a:pt x="3134" y="3271"/>
                  <a:pt x="3134" y="3587"/>
                </a:cubicBezTo>
                <a:cubicBezTo>
                  <a:pt x="3134" y="3903"/>
                  <a:pt x="3066" y="4161"/>
                  <a:pt x="2982" y="4161"/>
                </a:cubicBezTo>
                <a:cubicBezTo>
                  <a:pt x="2898" y="4161"/>
                  <a:pt x="2828" y="3903"/>
                  <a:pt x="2828" y="3587"/>
                </a:cubicBezTo>
                <a:cubicBezTo>
                  <a:pt x="2828" y="3271"/>
                  <a:pt x="2898" y="3014"/>
                  <a:pt x="2982" y="3014"/>
                </a:cubicBezTo>
                <a:close/>
                <a:moveTo>
                  <a:pt x="4255" y="3014"/>
                </a:moveTo>
                <a:cubicBezTo>
                  <a:pt x="4338" y="3014"/>
                  <a:pt x="4406" y="3271"/>
                  <a:pt x="4406" y="3587"/>
                </a:cubicBezTo>
                <a:cubicBezTo>
                  <a:pt x="4406" y="3903"/>
                  <a:pt x="4338" y="4161"/>
                  <a:pt x="4255" y="4161"/>
                </a:cubicBezTo>
                <a:cubicBezTo>
                  <a:pt x="4171" y="4161"/>
                  <a:pt x="4103" y="3903"/>
                  <a:pt x="4103" y="3587"/>
                </a:cubicBezTo>
                <a:cubicBezTo>
                  <a:pt x="4103" y="3271"/>
                  <a:pt x="4171" y="3014"/>
                  <a:pt x="4255" y="3014"/>
                </a:cubicBezTo>
                <a:close/>
                <a:moveTo>
                  <a:pt x="5529" y="3014"/>
                </a:moveTo>
                <a:cubicBezTo>
                  <a:pt x="5612" y="3014"/>
                  <a:pt x="5681" y="3271"/>
                  <a:pt x="5681" y="3587"/>
                </a:cubicBezTo>
                <a:cubicBezTo>
                  <a:pt x="5681" y="3903"/>
                  <a:pt x="5612" y="4161"/>
                  <a:pt x="5529" y="4161"/>
                </a:cubicBezTo>
                <a:cubicBezTo>
                  <a:pt x="5445" y="4161"/>
                  <a:pt x="5375" y="3903"/>
                  <a:pt x="5375" y="3587"/>
                </a:cubicBezTo>
                <a:cubicBezTo>
                  <a:pt x="5375" y="3271"/>
                  <a:pt x="5445" y="3014"/>
                  <a:pt x="5529" y="3014"/>
                </a:cubicBezTo>
                <a:close/>
                <a:moveTo>
                  <a:pt x="6801" y="3014"/>
                </a:moveTo>
                <a:cubicBezTo>
                  <a:pt x="6885" y="3014"/>
                  <a:pt x="6955" y="3271"/>
                  <a:pt x="6955" y="3587"/>
                </a:cubicBezTo>
                <a:cubicBezTo>
                  <a:pt x="6955" y="3903"/>
                  <a:pt x="6885" y="4161"/>
                  <a:pt x="6801" y="4161"/>
                </a:cubicBezTo>
                <a:cubicBezTo>
                  <a:pt x="6717" y="4161"/>
                  <a:pt x="6649" y="3903"/>
                  <a:pt x="6649" y="3587"/>
                </a:cubicBezTo>
                <a:cubicBezTo>
                  <a:pt x="6649" y="3271"/>
                  <a:pt x="6717" y="3014"/>
                  <a:pt x="6801" y="3014"/>
                </a:cubicBezTo>
                <a:close/>
                <a:moveTo>
                  <a:pt x="14799" y="3014"/>
                </a:moveTo>
                <a:cubicBezTo>
                  <a:pt x="14883" y="3014"/>
                  <a:pt x="14951" y="3271"/>
                  <a:pt x="14951" y="3587"/>
                </a:cubicBezTo>
                <a:cubicBezTo>
                  <a:pt x="14951" y="3903"/>
                  <a:pt x="14883" y="4161"/>
                  <a:pt x="14799" y="4161"/>
                </a:cubicBezTo>
                <a:cubicBezTo>
                  <a:pt x="14715" y="4161"/>
                  <a:pt x="14645" y="3903"/>
                  <a:pt x="14645" y="3587"/>
                </a:cubicBezTo>
                <a:cubicBezTo>
                  <a:pt x="14645" y="3271"/>
                  <a:pt x="14715" y="3014"/>
                  <a:pt x="14799" y="3014"/>
                </a:cubicBezTo>
                <a:close/>
                <a:moveTo>
                  <a:pt x="16071" y="3014"/>
                </a:moveTo>
                <a:cubicBezTo>
                  <a:pt x="16155" y="3014"/>
                  <a:pt x="16223" y="3271"/>
                  <a:pt x="16223" y="3587"/>
                </a:cubicBezTo>
                <a:cubicBezTo>
                  <a:pt x="16223" y="3903"/>
                  <a:pt x="16155" y="4161"/>
                  <a:pt x="16071" y="4161"/>
                </a:cubicBezTo>
                <a:cubicBezTo>
                  <a:pt x="15988" y="4161"/>
                  <a:pt x="15919" y="3903"/>
                  <a:pt x="15919" y="3587"/>
                </a:cubicBezTo>
                <a:cubicBezTo>
                  <a:pt x="15919" y="3271"/>
                  <a:pt x="15988" y="3014"/>
                  <a:pt x="16071" y="3014"/>
                </a:cubicBezTo>
                <a:close/>
                <a:moveTo>
                  <a:pt x="17345" y="3014"/>
                </a:moveTo>
                <a:cubicBezTo>
                  <a:pt x="17429" y="3014"/>
                  <a:pt x="17497" y="3271"/>
                  <a:pt x="17497" y="3587"/>
                </a:cubicBezTo>
                <a:cubicBezTo>
                  <a:pt x="17497" y="3903"/>
                  <a:pt x="17429" y="4161"/>
                  <a:pt x="17345" y="4161"/>
                </a:cubicBezTo>
                <a:cubicBezTo>
                  <a:pt x="17262" y="4161"/>
                  <a:pt x="17194" y="3903"/>
                  <a:pt x="17194" y="3587"/>
                </a:cubicBezTo>
                <a:cubicBezTo>
                  <a:pt x="17194" y="3271"/>
                  <a:pt x="17262" y="3014"/>
                  <a:pt x="17345" y="3014"/>
                </a:cubicBezTo>
                <a:close/>
                <a:moveTo>
                  <a:pt x="18618" y="3014"/>
                </a:moveTo>
                <a:cubicBezTo>
                  <a:pt x="18702" y="3014"/>
                  <a:pt x="18772" y="3271"/>
                  <a:pt x="18772" y="3587"/>
                </a:cubicBezTo>
                <a:cubicBezTo>
                  <a:pt x="18772" y="3903"/>
                  <a:pt x="18702" y="4161"/>
                  <a:pt x="18618" y="4161"/>
                </a:cubicBezTo>
                <a:cubicBezTo>
                  <a:pt x="18534" y="4161"/>
                  <a:pt x="18466" y="3903"/>
                  <a:pt x="18466" y="3587"/>
                </a:cubicBezTo>
                <a:cubicBezTo>
                  <a:pt x="18466" y="3271"/>
                  <a:pt x="18534" y="3014"/>
                  <a:pt x="18618" y="3014"/>
                </a:cubicBezTo>
                <a:close/>
                <a:moveTo>
                  <a:pt x="19892" y="3014"/>
                </a:moveTo>
                <a:cubicBezTo>
                  <a:pt x="19976" y="3014"/>
                  <a:pt x="20044" y="3271"/>
                  <a:pt x="20044" y="3587"/>
                </a:cubicBezTo>
                <a:cubicBezTo>
                  <a:pt x="20044" y="3903"/>
                  <a:pt x="19976" y="4161"/>
                  <a:pt x="19892" y="4161"/>
                </a:cubicBezTo>
                <a:cubicBezTo>
                  <a:pt x="19808" y="4161"/>
                  <a:pt x="19740" y="3903"/>
                  <a:pt x="19740" y="3587"/>
                </a:cubicBezTo>
                <a:cubicBezTo>
                  <a:pt x="19740" y="3271"/>
                  <a:pt x="19808" y="3014"/>
                  <a:pt x="19892" y="3014"/>
                </a:cubicBezTo>
                <a:close/>
                <a:moveTo>
                  <a:pt x="1072" y="5416"/>
                </a:moveTo>
                <a:cubicBezTo>
                  <a:pt x="1155" y="5416"/>
                  <a:pt x="1224" y="5673"/>
                  <a:pt x="1224" y="5989"/>
                </a:cubicBezTo>
                <a:cubicBezTo>
                  <a:pt x="1224" y="6306"/>
                  <a:pt x="1155" y="6569"/>
                  <a:pt x="1072" y="6569"/>
                </a:cubicBezTo>
                <a:cubicBezTo>
                  <a:pt x="988" y="6569"/>
                  <a:pt x="918" y="6306"/>
                  <a:pt x="918" y="5989"/>
                </a:cubicBezTo>
                <a:cubicBezTo>
                  <a:pt x="918" y="5673"/>
                  <a:pt x="988" y="5416"/>
                  <a:pt x="1072" y="5416"/>
                </a:cubicBezTo>
                <a:close/>
                <a:moveTo>
                  <a:pt x="2344" y="5416"/>
                </a:moveTo>
                <a:cubicBezTo>
                  <a:pt x="2428" y="5416"/>
                  <a:pt x="2496" y="5673"/>
                  <a:pt x="2496" y="5989"/>
                </a:cubicBezTo>
                <a:cubicBezTo>
                  <a:pt x="2496" y="6306"/>
                  <a:pt x="2428" y="6569"/>
                  <a:pt x="2344" y="6569"/>
                </a:cubicBezTo>
                <a:cubicBezTo>
                  <a:pt x="2260" y="6569"/>
                  <a:pt x="2192" y="6306"/>
                  <a:pt x="2192" y="5989"/>
                </a:cubicBezTo>
                <a:cubicBezTo>
                  <a:pt x="2192" y="5673"/>
                  <a:pt x="2260" y="5416"/>
                  <a:pt x="2344" y="5416"/>
                </a:cubicBezTo>
                <a:close/>
                <a:moveTo>
                  <a:pt x="3618" y="5416"/>
                </a:moveTo>
                <a:cubicBezTo>
                  <a:pt x="3702" y="5416"/>
                  <a:pt x="3770" y="5673"/>
                  <a:pt x="3770" y="5989"/>
                </a:cubicBezTo>
                <a:cubicBezTo>
                  <a:pt x="3770" y="6306"/>
                  <a:pt x="3702" y="6569"/>
                  <a:pt x="3618" y="6569"/>
                </a:cubicBezTo>
                <a:cubicBezTo>
                  <a:pt x="3535" y="6569"/>
                  <a:pt x="3466" y="6306"/>
                  <a:pt x="3466" y="5989"/>
                </a:cubicBezTo>
                <a:cubicBezTo>
                  <a:pt x="3466" y="5673"/>
                  <a:pt x="3535" y="5416"/>
                  <a:pt x="3618" y="5416"/>
                </a:cubicBezTo>
                <a:close/>
                <a:moveTo>
                  <a:pt x="4891" y="5416"/>
                </a:moveTo>
                <a:cubicBezTo>
                  <a:pt x="4975" y="5416"/>
                  <a:pt x="5044" y="5673"/>
                  <a:pt x="5044" y="5989"/>
                </a:cubicBezTo>
                <a:cubicBezTo>
                  <a:pt x="5044" y="6306"/>
                  <a:pt x="4974" y="6569"/>
                  <a:pt x="4891" y="6569"/>
                </a:cubicBezTo>
                <a:cubicBezTo>
                  <a:pt x="4807" y="6569"/>
                  <a:pt x="4739" y="6306"/>
                  <a:pt x="4739" y="5989"/>
                </a:cubicBezTo>
                <a:cubicBezTo>
                  <a:pt x="4739" y="5673"/>
                  <a:pt x="4807" y="5416"/>
                  <a:pt x="4891" y="5416"/>
                </a:cubicBezTo>
                <a:close/>
                <a:moveTo>
                  <a:pt x="6165" y="5416"/>
                </a:moveTo>
                <a:cubicBezTo>
                  <a:pt x="6249" y="5416"/>
                  <a:pt x="6317" y="5673"/>
                  <a:pt x="6317" y="5989"/>
                </a:cubicBezTo>
                <a:cubicBezTo>
                  <a:pt x="6317" y="6306"/>
                  <a:pt x="6249" y="6569"/>
                  <a:pt x="6165" y="6569"/>
                </a:cubicBezTo>
                <a:cubicBezTo>
                  <a:pt x="6081" y="6569"/>
                  <a:pt x="6013" y="6306"/>
                  <a:pt x="6013" y="5989"/>
                </a:cubicBezTo>
                <a:cubicBezTo>
                  <a:pt x="6013" y="5673"/>
                  <a:pt x="6081" y="5416"/>
                  <a:pt x="6165" y="5416"/>
                </a:cubicBezTo>
                <a:close/>
                <a:moveTo>
                  <a:pt x="15435" y="5416"/>
                </a:moveTo>
                <a:cubicBezTo>
                  <a:pt x="15519" y="5416"/>
                  <a:pt x="15587" y="5673"/>
                  <a:pt x="15587" y="5989"/>
                </a:cubicBezTo>
                <a:cubicBezTo>
                  <a:pt x="15587" y="6306"/>
                  <a:pt x="15519" y="6569"/>
                  <a:pt x="15435" y="6569"/>
                </a:cubicBezTo>
                <a:cubicBezTo>
                  <a:pt x="15351" y="6569"/>
                  <a:pt x="15283" y="6306"/>
                  <a:pt x="15283" y="5989"/>
                </a:cubicBezTo>
                <a:cubicBezTo>
                  <a:pt x="15283" y="5673"/>
                  <a:pt x="15351" y="5416"/>
                  <a:pt x="15435" y="5416"/>
                </a:cubicBezTo>
                <a:close/>
                <a:moveTo>
                  <a:pt x="16709" y="5416"/>
                </a:moveTo>
                <a:cubicBezTo>
                  <a:pt x="16793" y="5416"/>
                  <a:pt x="16861" y="5673"/>
                  <a:pt x="16861" y="5989"/>
                </a:cubicBezTo>
                <a:cubicBezTo>
                  <a:pt x="16861" y="6306"/>
                  <a:pt x="16793" y="6569"/>
                  <a:pt x="16709" y="6569"/>
                </a:cubicBezTo>
                <a:cubicBezTo>
                  <a:pt x="16625" y="6569"/>
                  <a:pt x="16556" y="6306"/>
                  <a:pt x="16556" y="5989"/>
                </a:cubicBezTo>
                <a:cubicBezTo>
                  <a:pt x="16556" y="5673"/>
                  <a:pt x="16625" y="5416"/>
                  <a:pt x="16709" y="5416"/>
                </a:cubicBezTo>
                <a:close/>
                <a:moveTo>
                  <a:pt x="17982" y="5416"/>
                </a:moveTo>
                <a:cubicBezTo>
                  <a:pt x="18065" y="5416"/>
                  <a:pt x="18134" y="5673"/>
                  <a:pt x="18134" y="5989"/>
                </a:cubicBezTo>
                <a:cubicBezTo>
                  <a:pt x="18134" y="6306"/>
                  <a:pt x="18065" y="6569"/>
                  <a:pt x="17982" y="6569"/>
                </a:cubicBezTo>
                <a:cubicBezTo>
                  <a:pt x="17898" y="6569"/>
                  <a:pt x="17830" y="6306"/>
                  <a:pt x="17830" y="5989"/>
                </a:cubicBezTo>
                <a:cubicBezTo>
                  <a:pt x="17830" y="5673"/>
                  <a:pt x="17898" y="5416"/>
                  <a:pt x="17982" y="5416"/>
                </a:cubicBezTo>
                <a:close/>
                <a:moveTo>
                  <a:pt x="19256" y="5416"/>
                </a:moveTo>
                <a:cubicBezTo>
                  <a:pt x="19340" y="5416"/>
                  <a:pt x="19408" y="5673"/>
                  <a:pt x="19408" y="5989"/>
                </a:cubicBezTo>
                <a:cubicBezTo>
                  <a:pt x="19408" y="6306"/>
                  <a:pt x="19340" y="6569"/>
                  <a:pt x="19256" y="6569"/>
                </a:cubicBezTo>
                <a:cubicBezTo>
                  <a:pt x="19172" y="6569"/>
                  <a:pt x="19104" y="6306"/>
                  <a:pt x="19104" y="5989"/>
                </a:cubicBezTo>
                <a:cubicBezTo>
                  <a:pt x="19104" y="5673"/>
                  <a:pt x="19172" y="5416"/>
                  <a:pt x="19256" y="5416"/>
                </a:cubicBezTo>
                <a:close/>
                <a:moveTo>
                  <a:pt x="20528" y="5416"/>
                </a:moveTo>
                <a:cubicBezTo>
                  <a:pt x="20612" y="5416"/>
                  <a:pt x="20682" y="5673"/>
                  <a:pt x="20682" y="5989"/>
                </a:cubicBezTo>
                <a:cubicBezTo>
                  <a:pt x="20682" y="6306"/>
                  <a:pt x="20612" y="6569"/>
                  <a:pt x="20528" y="6569"/>
                </a:cubicBezTo>
                <a:cubicBezTo>
                  <a:pt x="20445" y="6569"/>
                  <a:pt x="20376" y="6306"/>
                  <a:pt x="20376" y="5989"/>
                </a:cubicBezTo>
                <a:cubicBezTo>
                  <a:pt x="20376" y="5673"/>
                  <a:pt x="20445" y="5416"/>
                  <a:pt x="20528" y="5416"/>
                </a:cubicBezTo>
                <a:close/>
                <a:moveTo>
                  <a:pt x="1708" y="7824"/>
                </a:moveTo>
                <a:cubicBezTo>
                  <a:pt x="1792" y="7824"/>
                  <a:pt x="1860" y="8082"/>
                  <a:pt x="1860" y="8398"/>
                </a:cubicBezTo>
                <a:cubicBezTo>
                  <a:pt x="1860" y="8714"/>
                  <a:pt x="1792" y="8971"/>
                  <a:pt x="1708" y="8971"/>
                </a:cubicBezTo>
                <a:cubicBezTo>
                  <a:pt x="1624" y="8971"/>
                  <a:pt x="1556" y="8714"/>
                  <a:pt x="1556" y="8398"/>
                </a:cubicBezTo>
                <a:cubicBezTo>
                  <a:pt x="1556" y="8082"/>
                  <a:pt x="1624" y="7824"/>
                  <a:pt x="1708" y="7824"/>
                </a:cubicBezTo>
                <a:close/>
                <a:moveTo>
                  <a:pt x="2982" y="7824"/>
                </a:moveTo>
                <a:cubicBezTo>
                  <a:pt x="3066" y="7824"/>
                  <a:pt x="3134" y="8082"/>
                  <a:pt x="3134" y="8398"/>
                </a:cubicBezTo>
                <a:cubicBezTo>
                  <a:pt x="3134" y="8714"/>
                  <a:pt x="3066" y="8971"/>
                  <a:pt x="2982" y="8971"/>
                </a:cubicBezTo>
                <a:cubicBezTo>
                  <a:pt x="2898" y="8971"/>
                  <a:pt x="2828" y="8714"/>
                  <a:pt x="2828" y="8398"/>
                </a:cubicBezTo>
                <a:cubicBezTo>
                  <a:pt x="2828" y="8082"/>
                  <a:pt x="2898" y="7824"/>
                  <a:pt x="2982" y="7824"/>
                </a:cubicBezTo>
                <a:close/>
                <a:moveTo>
                  <a:pt x="4255" y="7824"/>
                </a:moveTo>
                <a:cubicBezTo>
                  <a:pt x="4338" y="7824"/>
                  <a:pt x="4406" y="8082"/>
                  <a:pt x="4406" y="8398"/>
                </a:cubicBezTo>
                <a:cubicBezTo>
                  <a:pt x="4406" y="8714"/>
                  <a:pt x="4338" y="8971"/>
                  <a:pt x="4255" y="8971"/>
                </a:cubicBezTo>
                <a:cubicBezTo>
                  <a:pt x="4171" y="8971"/>
                  <a:pt x="4103" y="8714"/>
                  <a:pt x="4103" y="8398"/>
                </a:cubicBezTo>
                <a:cubicBezTo>
                  <a:pt x="4103" y="8082"/>
                  <a:pt x="4171" y="7824"/>
                  <a:pt x="4255" y="7824"/>
                </a:cubicBezTo>
                <a:close/>
                <a:moveTo>
                  <a:pt x="5529" y="7824"/>
                </a:moveTo>
                <a:cubicBezTo>
                  <a:pt x="5612" y="7824"/>
                  <a:pt x="5681" y="8082"/>
                  <a:pt x="5681" y="8398"/>
                </a:cubicBezTo>
                <a:cubicBezTo>
                  <a:pt x="5681" y="8714"/>
                  <a:pt x="5612" y="8971"/>
                  <a:pt x="5529" y="8971"/>
                </a:cubicBezTo>
                <a:cubicBezTo>
                  <a:pt x="5445" y="8971"/>
                  <a:pt x="5375" y="8714"/>
                  <a:pt x="5375" y="8398"/>
                </a:cubicBezTo>
                <a:cubicBezTo>
                  <a:pt x="5375" y="8082"/>
                  <a:pt x="5445" y="7824"/>
                  <a:pt x="5529" y="7824"/>
                </a:cubicBezTo>
                <a:close/>
                <a:moveTo>
                  <a:pt x="6801" y="7824"/>
                </a:moveTo>
                <a:cubicBezTo>
                  <a:pt x="6885" y="7824"/>
                  <a:pt x="6955" y="8082"/>
                  <a:pt x="6955" y="8398"/>
                </a:cubicBezTo>
                <a:cubicBezTo>
                  <a:pt x="6955" y="8714"/>
                  <a:pt x="6885" y="8971"/>
                  <a:pt x="6801" y="8971"/>
                </a:cubicBezTo>
                <a:cubicBezTo>
                  <a:pt x="6717" y="8971"/>
                  <a:pt x="6649" y="8714"/>
                  <a:pt x="6649" y="8398"/>
                </a:cubicBezTo>
                <a:cubicBezTo>
                  <a:pt x="6649" y="8082"/>
                  <a:pt x="6717" y="7824"/>
                  <a:pt x="6801" y="7824"/>
                </a:cubicBezTo>
                <a:close/>
                <a:moveTo>
                  <a:pt x="14799" y="7824"/>
                </a:moveTo>
                <a:cubicBezTo>
                  <a:pt x="14883" y="7824"/>
                  <a:pt x="14951" y="8082"/>
                  <a:pt x="14951" y="8398"/>
                </a:cubicBezTo>
                <a:cubicBezTo>
                  <a:pt x="14951" y="8714"/>
                  <a:pt x="14883" y="8971"/>
                  <a:pt x="14799" y="8971"/>
                </a:cubicBezTo>
                <a:cubicBezTo>
                  <a:pt x="14715" y="8971"/>
                  <a:pt x="14645" y="8714"/>
                  <a:pt x="14645" y="8398"/>
                </a:cubicBezTo>
                <a:cubicBezTo>
                  <a:pt x="14645" y="8082"/>
                  <a:pt x="14715" y="7824"/>
                  <a:pt x="14799" y="7824"/>
                </a:cubicBezTo>
                <a:close/>
                <a:moveTo>
                  <a:pt x="16071" y="7824"/>
                </a:moveTo>
                <a:cubicBezTo>
                  <a:pt x="16155" y="7824"/>
                  <a:pt x="16223" y="8082"/>
                  <a:pt x="16223" y="8398"/>
                </a:cubicBezTo>
                <a:cubicBezTo>
                  <a:pt x="16223" y="8714"/>
                  <a:pt x="16155" y="8971"/>
                  <a:pt x="16071" y="8971"/>
                </a:cubicBezTo>
                <a:cubicBezTo>
                  <a:pt x="15988" y="8971"/>
                  <a:pt x="15919" y="8714"/>
                  <a:pt x="15919" y="8398"/>
                </a:cubicBezTo>
                <a:cubicBezTo>
                  <a:pt x="15919" y="8082"/>
                  <a:pt x="15988" y="7824"/>
                  <a:pt x="16071" y="7824"/>
                </a:cubicBezTo>
                <a:close/>
                <a:moveTo>
                  <a:pt x="17345" y="7824"/>
                </a:moveTo>
                <a:cubicBezTo>
                  <a:pt x="17429" y="7824"/>
                  <a:pt x="17497" y="8082"/>
                  <a:pt x="17497" y="8398"/>
                </a:cubicBezTo>
                <a:cubicBezTo>
                  <a:pt x="17497" y="8714"/>
                  <a:pt x="17429" y="8971"/>
                  <a:pt x="17345" y="8971"/>
                </a:cubicBezTo>
                <a:cubicBezTo>
                  <a:pt x="17262" y="8971"/>
                  <a:pt x="17194" y="8714"/>
                  <a:pt x="17194" y="8398"/>
                </a:cubicBezTo>
                <a:cubicBezTo>
                  <a:pt x="17194" y="8082"/>
                  <a:pt x="17262" y="7824"/>
                  <a:pt x="17345" y="7824"/>
                </a:cubicBezTo>
                <a:close/>
                <a:moveTo>
                  <a:pt x="18618" y="7824"/>
                </a:moveTo>
                <a:cubicBezTo>
                  <a:pt x="18702" y="7824"/>
                  <a:pt x="18772" y="8082"/>
                  <a:pt x="18772" y="8398"/>
                </a:cubicBezTo>
                <a:cubicBezTo>
                  <a:pt x="18772" y="8714"/>
                  <a:pt x="18702" y="8971"/>
                  <a:pt x="18618" y="8971"/>
                </a:cubicBezTo>
                <a:cubicBezTo>
                  <a:pt x="18534" y="8971"/>
                  <a:pt x="18466" y="8714"/>
                  <a:pt x="18466" y="8398"/>
                </a:cubicBezTo>
                <a:cubicBezTo>
                  <a:pt x="18466" y="8082"/>
                  <a:pt x="18534" y="7824"/>
                  <a:pt x="18618" y="7824"/>
                </a:cubicBezTo>
                <a:close/>
                <a:moveTo>
                  <a:pt x="19892" y="7824"/>
                </a:moveTo>
                <a:cubicBezTo>
                  <a:pt x="19976" y="7824"/>
                  <a:pt x="20044" y="8082"/>
                  <a:pt x="20044" y="8398"/>
                </a:cubicBezTo>
                <a:cubicBezTo>
                  <a:pt x="20044" y="8714"/>
                  <a:pt x="19976" y="8971"/>
                  <a:pt x="19892" y="8971"/>
                </a:cubicBezTo>
                <a:cubicBezTo>
                  <a:pt x="19808" y="8971"/>
                  <a:pt x="19740" y="8714"/>
                  <a:pt x="19740" y="8398"/>
                </a:cubicBezTo>
                <a:cubicBezTo>
                  <a:pt x="19740" y="8082"/>
                  <a:pt x="19808" y="7824"/>
                  <a:pt x="19892" y="7824"/>
                </a:cubicBezTo>
                <a:close/>
                <a:moveTo>
                  <a:pt x="1072" y="10227"/>
                </a:moveTo>
                <a:cubicBezTo>
                  <a:pt x="1155" y="10227"/>
                  <a:pt x="1224" y="10484"/>
                  <a:pt x="1224" y="10800"/>
                </a:cubicBezTo>
                <a:cubicBezTo>
                  <a:pt x="1224" y="11116"/>
                  <a:pt x="1155" y="11373"/>
                  <a:pt x="1072" y="11373"/>
                </a:cubicBezTo>
                <a:cubicBezTo>
                  <a:pt x="988" y="11373"/>
                  <a:pt x="918" y="11116"/>
                  <a:pt x="918" y="10800"/>
                </a:cubicBezTo>
                <a:cubicBezTo>
                  <a:pt x="918" y="10484"/>
                  <a:pt x="988" y="10227"/>
                  <a:pt x="1072" y="10227"/>
                </a:cubicBezTo>
                <a:close/>
                <a:moveTo>
                  <a:pt x="2344" y="10227"/>
                </a:moveTo>
                <a:cubicBezTo>
                  <a:pt x="2428" y="10227"/>
                  <a:pt x="2496" y="10484"/>
                  <a:pt x="2496" y="10800"/>
                </a:cubicBezTo>
                <a:cubicBezTo>
                  <a:pt x="2496" y="11116"/>
                  <a:pt x="2428" y="11373"/>
                  <a:pt x="2344" y="11373"/>
                </a:cubicBezTo>
                <a:cubicBezTo>
                  <a:pt x="2260" y="11373"/>
                  <a:pt x="2192" y="11116"/>
                  <a:pt x="2192" y="10800"/>
                </a:cubicBezTo>
                <a:cubicBezTo>
                  <a:pt x="2192" y="10484"/>
                  <a:pt x="2260" y="10227"/>
                  <a:pt x="2344" y="10227"/>
                </a:cubicBezTo>
                <a:close/>
                <a:moveTo>
                  <a:pt x="3618" y="10227"/>
                </a:moveTo>
                <a:cubicBezTo>
                  <a:pt x="3702" y="10227"/>
                  <a:pt x="3770" y="10484"/>
                  <a:pt x="3770" y="10800"/>
                </a:cubicBezTo>
                <a:cubicBezTo>
                  <a:pt x="3770" y="11116"/>
                  <a:pt x="3702" y="11373"/>
                  <a:pt x="3618" y="11373"/>
                </a:cubicBezTo>
                <a:cubicBezTo>
                  <a:pt x="3535" y="11373"/>
                  <a:pt x="3466" y="11116"/>
                  <a:pt x="3466" y="10800"/>
                </a:cubicBezTo>
                <a:cubicBezTo>
                  <a:pt x="3466" y="10484"/>
                  <a:pt x="3535" y="10227"/>
                  <a:pt x="3618" y="10227"/>
                </a:cubicBezTo>
                <a:close/>
                <a:moveTo>
                  <a:pt x="4891" y="10227"/>
                </a:moveTo>
                <a:cubicBezTo>
                  <a:pt x="4975" y="10227"/>
                  <a:pt x="5044" y="10484"/>
                  <a:pt x="5044" y="10800"/>
                </a:cubicBezTo>
                <a:cubicBezTo>
                  <a:pt x="5044" y="11116"/>
                  <a:pt x="4974" y="11373"/>
                  <a:pt x="4891" y="11373"/>
                </a:cubicBezTo>
                <a:cubicBezTo>
                  <a:pt x="4807" y="11373"/>
                  <a:pt x="4739" y="11116"/>
                  <a:pt x="4739" y="10800"/>
                </a:cubicBezTo>
                <a:cubicBezTo>
                  <a:pt x="4739" y="10484"/>
                  <a:pt x="4807" y="10227"/>
                  <a:pt x="4891" y="10227"/>
                </a:cubicBezTo>
                <a:close/>
                <a:moveTo>
                  <a:pt x="6165" y="10227"/>
                </a:moveTo>
                <a:cubicBezTo>
                  <a:pt x="6249" y="10227"/>
                  <a:pt x="6317" y="10484"/>
                  <a:pt x="6317" y="10800"/>
                </a:cubicBezTo>
                <a:cubicBezTo>
                  <a:pt x="6317" y="11116"/>
                  <a:pt x="6249" y="11373"/>
                  <a:pt x="6165" y="11373"/>
                </a:cubicBezTo>
                <a:cubicBezTo>
                  <a:pt x="6081" y="11373"/>
                  <a:pt x="6013" y="11116"/>
                  <a:pt x="6013" y="10800"/>
                </a:cubicBezTo>
                <a:cubicBezTo>
                  <a:pt x="6013" y="10484"/>
                  <a:pt x="6081" y="10227"/>
                  <a:pt x="6165" y="10227"/>
                </a:cubicBezTo>
                <a:close/>
                <a:moveTo>
                  <a:pt x="15435" y="10227"/>
                </a:moveTo>
                <a:cubicBezTo>
                  <a:pt x="15519" y="10227"/>
                  <a:pt x="15587" y="10484"/>
                  <a:pt x="15587" y="10800"/>
                </a:cubicBezTo>
                <a:cubicBezTo>
                  <a:pt x="15587" y="11116"/>
                  <a:pt x="15519" y="11373"/>
                  <a:pt x="15435" y="11373"/>
                </a:cubicBezTo>
                <a:cubicBezTo>
                  <a:pt x="15351" y="11373"/>
                  <a:pt x="15283" y="11116"/>
                  <a:pt x="15283" y="10800"/>
                </a:cubicBezTo>
                <a:cubicBezTo>
                  <a:pt x="15283" y="10484"/>
                  <a:pt x="15351" y="10227"/>
                  <a:pt x="15435" y="10227"/>
                </a:cubicBezTo>
                <a:close/>
                <a:moveTo>
                  <a:pt x="16709" y="10227"/>
                </a:moveTo>
                <a:cubicBezTo>
                  <a:pt x="16793" y="10227"/>
                  <a:pt x="16861" y="10484"/>
                  <a:pt x="16861" y="10800"/>
                </a:cubicBezTo>
                <a:cubicBezTo>
                  <a:pt x="16861" y="11116"/>
                  <a:pt x="16793" y="11373"/>
                  <a:pt x="16709" y="11373"/>
                </a:cubicBezTo>
                <a:cubicBezTo>
                  <a:pt x="16625" y="11373"/>
                  <a:pt x="16556" y="11116"/>
                  <a:pt x="16556" y="10800"/>
                </a:cubicBezTo>
                <a:cubicBezTo>
                  <a:pt x="16556" y="10484"/>
                  <a:pt x="16625" y="10227"/>
                  <a:pt x="16709" y="10227"/>
                </a:cubicBezTo>
                <a:close/>
                <a:moveTo>
                  <a:pt x="17982" y="10227"/>
                </a:moveTo>
                <a:cubicBezTo>
                  <a:pt x="18065" y="10227"/>
                  <a:pt x="18134" y="10484"/>
                  <a:pt x="18134" y="10800"/>
                </a:cubicBezTo>
                <a:cubicBezTo>
                  <a:pt x="18134" y="11116"/>
                  <a:pt x="18065" y="11373"/>
                  <a:pt x="17982" y="11373"/>
                </a:cubicBezTo>
                <a:cubicBezTo>
                  <a:pt x="17898" y="11373"/>
                  <a:pt x="17830" y="11116"/>
                  <a:pt x="17830" y="10800"/>
                </a:cubicBezTo>
                <a:cubicBezTo>
                  <a:pt x="17830" y="10484"/>
                  <a:pt x="17898" y="10227"/>
                  <a:pt x="17982" y="10227"/>
                </a:cubicBezTo>
                <a:close/>
                <a:moveTo>
                  <a:pt x="19256" y="10227"/>
                </a:moveTo>
                <a:cubicBezTo>
                  <a:pt x="19340" y="10227"/>
                  <a:pt x="19408" y="10484"/>
                  <a:pt x="19408" y="10800"/>
                </a:cubicBezTo>
                <a:cubicBezTo>
                  <a:pt x="19408" y="11116"/>
                  <a:pt x="19340" y="11373"/>
                  <a:pt x="19256" y="11373"/>
                </a:cubicBezTo>
                <a:cubicBezTo>
                  <a:pt x="19172" y="11373"/>
                  <a:pt x="19104" y="11116"/>
                  <a:pt x="19104" y="10800"/>
                </a:cubicBezTo>
                <a:cubicBezTo>
                  <a:pt x="19104" y="10484"/>
                  <a:pt x="19172" y="10227"/>
                  <a:pt x="19256" y="10227"/>
                </a:cubicBezTo>
                <a:close/>
                <a:moveTo>
                  <a:pt x="20528" y="10227"/>
                </a:moveTo>
                <a:cubicBezTo>
                  <a:pt x="20612" y="10227"/>
                  <a:pt x="20682" y="10484"/>
                  <a:pt x="20682" y="10800"/>
                </a:cubicBezTo>
                <a:cubicBezTo>
                  <a:pt x="20682" y="11116"/>
                  <a:pt x="20612" y="11373"/>
                  <a:pt x="20528" y="11373"/>
                </a:cubicBezTo>
                <a:cubicBezTo>
                  <a:pt x="20445" y="11373"/>
                  <a:pt x="20376" y="11116"/>
                  <a:pt x="20376" y="10800"/>
                </a:cubicBezTo>
                <a:cubicBezTo>
                  <a:pt x="20376" y="10484"/>
                  <a:pt x="20445" y="10227"/>
                  <a:pt x="20528" y="10227"/>
                </a:cubicBezTo>
                <a:close/>
                <a:moveTo>
                  <a:pt x="1708" y="12629"/>
                </a:moveTo>
                <a:cubicBezTo>
                  <a:pt x="1792" y="12629"/>
                  <a:pt x="1860" y="12886"/>
                  <a:pt x="1860" y="13202"/>
                </a:cubicBezTo>
                <a:cubicBezTo>
                  <a:pt x="1860" y="13518"/>
                  <a:pt x="1792" y="13782"/>
                  <a:pt x="1708" y="13782"/>
                </a:cubicBezTo>
                <a:cubicBezTo>
                  <a:pt x="1624" y="13782"/>
                  <a:pt x="1556" y="13518"/>
                  <a:pt x="1556" y="13202"/>
                </a:cubicBezTo>
                <a:cubicBezTo>
                  <a:pt x="1556" y="12886"/>
                  <a:pt x="1624" y="12629"/>
                  <a:pt x="1708" y="12629"/>
                </a:cubicBezTo>
                <a:close/>
                <a:moveTo>
                  <a:pt x="2982" y="12629"/>
                </a:moveTo>
                <a:cubicBezTo>
                  <a:pt x="3066" y="12629"/>
                  <a:pt x="3134" y="12886"/>
                  <a:pt x="3134" y="13202"/>
                </a:cubicBezTo>
                <a:cubicBezTo>
                  <a:pt x="3134" y="13518"/>
                  <a:pt x="3066" y="13782"/>
                  <a:pt x="2982" y="13782"/>
                </a:cubicBezTo>
                <a:cubicBezTo>
                  <a:pt x="2898" y="13782"/>
                  <a:pt x="2828" y="13518"/>
                  <a:pt x="2828" y="13202"/>
                </a:cubicBezTo>
                <a:cubicBezTo>
                  <a:pt x="2828" y="12886"/>
                  <a:pt x="2898" y="12629"/>
                  <a:pt x="2982" y="12629"/>
                </a:cubicBezTo>
                <a:close/>
                <a:moveTo>
                  <a:pt x="4255" y="12629"/>
                </a:moveTo>
                <a:cubicBezTo>
                  <a:pt x="4338" y="12629"/>
                  <a:pt x="4406" y="12886"/>
                  <a:pt x="4406" y="13202"/>
                </a:cubicBezTo>
                <a:cubicBezTo>
                  <a:pt x="4406" y="13518"/>
                  <a:pt x="4338" y="13782"/>
                  <a:pt x="4255" y="13782"/>
                </a:cubicBezTo>
                <a:cubicBezTo>
                  <a:pt x="4171" y="13782"/>
                  <a:pt x="4103" y="13518"/>
                  <a:pt x="4103" y="13202"/>
                </a:cubicBezTo>
                <a:cubicBezTo>
                  <a:pt x="4103" y="12886"/>
                  <a:pt x="4171" y="12629"/>
                  <a:pt x="4255" y="12629"/>
                </a:cubicBezTo>
                <a:close/>
                <a:moveTo>
                  <a:pt x="5529" y="12629"/>
                </a:moveTo>
                <a:cubicBezTo>
                  <a:pt x="5612" y="12629"/>
                  <a:pt x="5681" y="12886"/>
                  <a:pt x="5681" y="13202"/>
                </a:cubicBezTo>
                <a:cubicBezTo>
                  <a:pt x="5681" y="13518"/>
                  <a:pt x="5612" y="13782"/>
                  <a:pt x="5529" y="13782"/>
                </a:cubicBezTo>
                <a:cubicBezTo>
                  <a:pt x="5445" y="13782"/>
                  <a:pt x="5375" y="13518"/>
                  <a:pt x="5375" y="13202"/>
                </a:cubicBezTo>
                <a:cubicBezTo>
                  <a:pt x="5375" y="12886"/>
                  <a:pt x="5445" y="12629"/>
                  <a:pt x="5529" y="12629"/>
                </a:cubicBezTo>
                <a:close/>
                <a:moveTo>
                  <a:pt x="6801" y="12629"/>
                </a:moveTo>
                <a:cubicBezTo>
                  <a:pt x="6885" y="12629"/>
                  <a:pt x="6955" y="12886"/>
                  <a:pt x="6955" y="13202"/>
                </a:cubicBezTo>
                <a:cubicBezTo>
                  <a:pt x="6955" y="13518"/>
                  <a:pt x="6885" y="13782"/>
                  <a:pt x="6801" y="13782"/>
                </a:cubicBezTo>
                <a:cubicBezTo>
                  <a:pt x="6717" y="13782"/>
                  <a:pt x="6649" y="13518"/>
                  <a:pt x="6649" y="13202"/>
                </a:cubicBezTo>
                <a:cubicBezTo>
                  <a:pt x="6649" y="12886"/>
                  <a:pt x="6717" y="12629"/>
                  <a:pt x="6801" y="12629"/>
                </a:cubicBezTo>
                <a:close/>
                <a:moveTo>
                  <a:pt x="14799" y="12629"/>
                </a:moveTo>
                <a:cubicBezTo>
                  <a:pt x="14883" y="12629"/>
                  <a:pt x="14951" y="12886"/>
                  <a:pt x="14951" y="13202"/>
                </a:cubicBezTo>
                <a:cubicBezTo>
                  <a:pt x="14951" y="13518"/>
                  <a:pt x="14883" y="13782"/>
                  <a:pt x="14799" y="13782"/>
                </a:cubicBezTo>
                <a:cubicBezTo>
                  <a:pt x="14715" y="13782"/>
                  <a:pt x="14645" y="13518"/>
                  <a:pt x="14645" y="13202"/>
                </a:cubicBezTo>
                <a:cubicBezTo>
                  <a:pt x="14645" y="12886"/>
                  <a:pt x="14715" y="12629"/>
                  <a:pt x="14799" y="12629"/>
                </a:cubicBezTo>
                <a:close/>
                <a:moveTo>
                  <a:pt x="16071" y="12629"/>
                </a:moveTo>
                <a:cubicBezTo>
                  <a:pt x="16155" y="12629"/>
                  <a:pt x="16223" y="12886"/>
                  <a:pt x="16223" y="13202"/>
                </a:cubicBezTo>
                <a:cubicBezTo>
                  <a:pt x="16223" y="13518"/>
                  <a:pt x="16155" y="13782"/>
                  <a:pt x="16071" y="13782"/>
                </a:cubicBezTo>
                <a:cubicBezTo>
                  <a:pt x="15988" y="13782"/>
                  <a:pt x="15919" y="13518"/>
                  <a:pt x="15919" y="13202"/>
                </a:cubicBezTo>
                <a:cubicBezTo>
                  <a:pt x="15919" y="12886"/>
                  <a:pt x="15988" y="12629"/>
                  <a:pt x="16071" y="12629"/>
                </a:cubicBezTo>
                <a:close/>
                <a:moveTo>
                  <a:pt x="17345" y="12629"/>
                </a:moveTo>
                <a:cubicBezTo>
                  <a:pt x="17429" y="12629"/>
                  <a:pt x="17497" y="12886"/>
                  <a:pt x="17497" y="13202"/>
                </a:cubicBezTo>
                <a:cubicBezTo>
                  <a:pt x="17497" y="13518"/>
                  <a:pt x="17429" y="13782"/>
                  <a:pt x="17345" y="13782"/>
                </a:cubicBezTo>
                <a:cubicBezTo>
                  <a:pt x="17262" y="13782"/>
                  <a:pt x="17194" y="13518"/>
                  <a:pt x="17194" y="13202"/>
                </a:cubicBezTo>
                <a:cubicBezTo>
                  <a:pt x="17194" y="12886"/>
                  <a:pt x="17262" y="12629"/>
                  <a:pt x="17345" y="12629"/>
                </a:cubicBezTo>
                <a:close/>
                <a:moveTo>
                  <a:pt x="18618" y="12629"/>
                </a:moveTo>
                <a:cubicBezTo>
                  <a:pt x="18702" y="12629"/>
                  <a:pt x="18772" y="12886"/>
                  <a:pt x="18772" y="13202"/>
                </a:cubicBezTo>
                <a:cubicBezTo>
                  <a:pt x="18772" y="13518"/>
                  <a:pt x="18702" y="13782"/>
                  <a:pt x="18618" y="13782"/>
                </a:cubicBezTo>
                <a:cubicBezTo>
                  <a:pt x="18534" y="13782"/>
                  <a:pt x="18466" y="13518"/>
                  <a:pt x="18466" y="13202"/>
                </a:cubicBezTo>
                <a:cubicBezTo>
                  <a:pt x="18466" y="12886"/>
                  <a:pt x="18534" y="12629"/>
                  <a:pt x="18618" y="12629"/>
                </a:cubicBezTo>
                <a:close/>
                <a:moveTo>
                  <a:pt x="19892" y="12629"/>
                </a:moveTo>
                <a:cubicBezTo>
                  <a:pt x="19976" y="12629"/>
                  <a:pt x="20044" y="12886"/>
                  <a:pt x="20044" y="13202"/>
                </a:cubicBezTo>
                <a:cubicBezTo>
                  <a:pt x="20044" y="13518"/>
                  <a:pt x="19976" y="13782"/>
                  <a:pt x="19892" y="13782"/>
                </a:cubicBezTo>
                <a:cubicBezTo>
                  <a:pt x="19808" y="13782"/>
                  <a:pt x="19740" y="13518"/>
                  <a:pt x="19740" y="13202"/>
                </a:cubicBezTo>
                <a:cubicBezTo>
                  <a:pt x="19740" y="12886"/>
                  <a:pt x="19808" y="12629"/>
                  <a:pt x="19892" y="12629"/>
                </a:cubicBezTo>
                <a:close/>
                <a:moveTo>
                  <a:pt x="1072" y="15031"/>
                </a:moveTo>
                <a:cubicBezTo>
                  <a:pt x="1155" y="15031"/>
                  <a:pt x="1224" y="15294"/>
                  <a:pt x="1224" y="15611"/>
                </a:cubicBezTo>
                <a:cubicBezTo>
                  <a:pt x="1224" y="15927"/>
                  <a:pt x="1155" y="16184"/>
                  <a:pt x="1072" y="16184"/>
                </a:cubicBezTo>
                <a:cubicBezTo>
                  <a:pt x="988" y="16184"/>
                  <a:pt x="918" y="15927"/>
                  <a:pt x="918" y="15611"/>
                </a:cubicBezTo>
                <a:cubicBezTo>
                  <a:pt x="918" y="15294"/>
                  <a:pt x="988" y="15031"/>
                  <a:pt x="1072" y="15031"/>
                </a:cubicBezTo>
                <a:close/>
                <a:moveTo>
                  <a:pt x="2344" y="15031"/>
                </a:moveTo>
                <a:cubicBezTo>
                  <a:pt x="2428" y="15031"/>
                  <a:pt x="2496" y="15294"/>
                  <a:pt x="2496" y="15611"/>
                </a:cubicBezTo>
                <a:cubicBezTo>
                  <a:pt x="2496" y="15927"/>
                  <a:pt x="2428" y="16184"/>
                  <a:pt x="2344" y="16184"/>
                </a:cubicBezTo>
                <a:cubicBezTo>
                  <a:pt x="2260" y="16184"/>
                  <a:pt x="2192" y="15927"/>
                  <a:pt x="2192" y="15611"/>
                </a:cubicBezTo>
                <a:cubicBezTo>
                  <a:pt x="2192" y="15294"/>
                  <a:pt x="2260" y="15031"/>
                  <a:pt x="2344" y="15031"/>
                </a:cubicBezTo>
                <a:close/>
                <a:moveTo>
                  <a:pt x="3618" y="15031"/>
                </a:moveTo>
                <a:cubicBezTo>
                  <a:pt x="3702" y="15031"/>
                  <a:pt x="3770" y="15294"/>
                  <a:pt x="3770" y="15611"/>
                </a:cubicBezTo>
                <a:cubicBezTo>
                  <a:pt x="3770" y="15927"/>
                  <a:pt x="3702" y="16184"/>
                  <a:pt x="3618" y="16184"/>
                </a:cubicBezTo>
                <a:cubicBezTo>
                  <a:pt x="3535" y="16184"/>
                  <a:pt x="3466" y="15927"/>
                  <a:pt x="3466" y="15611"/>
                </a:cubicBezTo>
                <a:cubicBezTo>
                  <a:pt x="3466" y="15294"/>
                  <a:pt x="3535" y="15031"/>
                  <a:pt x="3618" y="15031"/>
                </a:cubicBezTo>
                <a:close/>
                <a:moveTo>
                  <a:pt x="4891" y="15031"/>
                </a:moveTo>
                <a:cubicBezTo>
                  <a:pt x="4975" y="15031"/>
                  <a:pt x="5044" y="15294"/>
                  <a:pt x="5044" y="15611"/>
                </a:cubicBezTo>
                <a:cubicBezTo>
                  <a:pt x="5044" y="15927"/>
                  <a:pt x="4974" y="16184"/>
                  <a:pt x="4891" y="16184"/>
                </a:cubicBezTo>
                <a:cubicBezTo>
                  <a:pt x="4807" y="16184"/>
                  <a:pt x="4739" y="15927"/>
                  <a:pt x="4739" y="15611"/>
                </a:cubicBezTo>
                <a:cubicBezTo>
                  <a:pt x="4739" y="15294"/>
                  <a:pt x="4807" y="15031"/>
                  <a:pt x="4891" y="15031"/>
                </a:cubicBezTo>
                <a:close/>
                <a:moveTo>
                  <a:pt x="6165" y="15031"/>
                </a:moveTo>
                <a:cubicBezTo>
                  <a:pt x="6249" y="15031"/>
                  <a:pt x="6317" y="15294"/>
                  <a:pt x="6317" y="15611"/>
                </a:cubicBezTo>
                <a:cubicBezTo>
                  <a:pt x="6317" y="15927"/>
                  <a:pt x="6249" y="16184"/>
                  <a:pt x="6165" y="16184"/>
                </a:cubicBezTo>
                <a:cubicBezTo>
                  <a:pt x="6081" y="16184"/>
                  <a:pt x="6013" y="15927"/>
                  <a:pt x="6013" y="15611"/>
                </a:cubicBezTo>
                <a:cubicBezTo>
                  <a:pt x="6013" y="15294"/>
                  <a:pt x="6081" y="15031"/>
                  <a:pt x="6165" y="15031"/>
                </a:cubicBezTo>
                <a:close/>
                <a:moveTo>
                  <a:pt x="15435" y="15031"/>
                </a:moveTo>
                <a:cubicBezTo>
                  <a:pt x="15519" y="15031"/>
                  <a:pt x="15587" y="15294"/>
                  <a:pt x="15587" y="15611"/>
                </a:cubicBezTo>
                <a:cubicBezTo>
                  <a:pt x="15587" y="15927"/>
                  <a:pt x="15519" y="16184"/>
                  <a:pt x="15435" y="16184"/>
                </a:cubicBezTo>
                <a:cubicBezTo>
                  <a:pt x="15351" y="16184"/>
                  <a:pt x="15283" y="15927"/>
                  <a:pt x="15283" y="15611"/>
                </a:cubicBezTo>
                <a:cubicBezTo>
                  <a:pt x="15283" y="15294"/>
                  <a:pt x="15351" y="15031"/>
                  <a:pt x="15435" y="15031"/>
                </a:cubicBezTo>
                <a:close/>
                <a:moveTo>
                  <a:pt x="16709" y="15031"/>
                </a:moveTo>
                <a:cubicBezTo>
                  <a:pt x="16793" y="15031"/>
                  <a:pt x="16861" y="15294"/>
                  <a:pt x="16861" y="15611"/>
                </a:cubicBezTo>
                <a:cubicBezTo>
                  <a:pt x="16861" y="15927"/>
                  <a:pt x="16793" y="16184"/>
                  <a:pt x="16709" y="16184"/>
                </a:cubicBezTo>
                <a:cubicBezTo>
                  <a:pt x="16625" y="16184"/>
                  <a:pt x="16556" y="15927"/>
                  <a:pt x="16556" y="15611"/>
                </a:cubicBezTo>
                <a:cubicBezTo>
                  <a:pt x="16556" y="15294"/>
                  <a:pt x="16625" y="15031"/>
                  <a:pt x="16709" y="15031"/>
                </a:cubicBezTo>
                <a:close/>
                <a:moveTo>
                  <a:pt x="17982" y="15031"/>
                </a:moveTo>
                <a:cubicBezTo>
                  <a:pt x="18065" y="15031"/>
                  <a:pt x="18134" y="15294"/>
                  <a:pt x="18134" y="15611"/>
                </a:cubicBezTo>
                <a:cubicBezTo>
                  <a:pt x="18134" y="15927"/>
                  <a:pt x="18065" y="16184"/>
                  <a:pt x="17982" y="16184"/>
                </a:cubicBezTo>
                <a:cubicBezTo>
                  <a:pt x="17898" y="16184"/>
                  <a:pt x="17830" y="15927"/>
                  <a:pt x="17830" y="15611"/>
                </a:cubicBezTo>
                <a:cubicBezTo>
                  <a:pt x="17830" y="15294"/>
                  <a:pt x="17898" y="15031"/>
                  <a:pt x="17982" y="15031"/>
                </a:cubicBezTo>
                <a:close/>
                <a:moveTo>
                  <a:pt x="19256" y="15031"/>
                </a:moveTo>
                <a:cubicBezTo>
                  <a:pt x="19340" y="15031"/>
                  <a:pt x="19408" y="15294"/>
                  <a:pt x="19408" y="15611"/>
                </a:cubicBezTo>
                <a:cubicBezTo>
                  <a:pt x="19408" y="15927"/>
                  <a:pt x="19340" y="16184"/>
                  <a:pt x="19256" y="16184"/>
                </a:cubicBezTo>
                <a:cubicBezTo>
                  <a:pt x="19172" y="16184"/>
                  <a:pt x="19104" y="15927"/>
                  <a:pt x="19104" y="15611"/>
                </a:cubicBezTo>
                <a:cubicBezTo>
                  <a:pt x="19104" y="15294"/>
                  <a:pt x="19172" y="15031"/>
                  <a:pt x="19256" y="15031"/>
                </a:cubicBezTo>
                <a:close/>
                <a:moveTo>
                  <a:pt x="20528" y="15031"/>
                </a:moveTo>
                <a:cubicBezTo>
                  <a:pt x="20612" y="15031"/>
                  <a:pt x="20682" y="15294"/>
                  <a:pt x="20682" y="15611"/>
                </a:cubicBezTo>
                <a:cubicBezTo>
                  <a:pt x="20682" y="15927"/>
                  <a:pt x="20612" y="16184"/>
                  <a:pt x="20528" y="16184"/>
                </a:cubicBezTo>
                <a:cubicBezTo>
                  <a:pt x="20445" y="16184"/>
                  <a:pt x="20376" y="15927"/>
                  <a:pt x="20376" y="15611"/>
                </a:cubicBezTo>
                <a:cubicBezTo>
                  <a:pt x="20376" y="15294"/>
                  <a:pt x="20445" y="15031"/>
                  <a:pt x="20528" y="15031"/>
                </a:cubicBezTo>
                <a:close/>
                <a:moveTo>
                  <a:pt x="1708" y="17439"/>
                </a:moveTo>
                <a:cubicBezTo>
                  <a:pt x="1792" y="17439"/>
                  <a:pt x="1860" y="17697"/>
                  <a:pt x="1860" y="18013"/>
                </a:cubicBezTo>
                <a:cubicBezTo>
                  <a:pt x="1860" y="18329"/>
                  <a:pt x="1792" y="18586"/>
                  <a:pt x="1708" y="18586"/>
                </a:cubicBezTo>
                <a:cubicBezTo>
                  <a:pt x="1624" y="18586"/>
                  <a:pt x="1556" y="18329"/>
                  <a:pt x="1556" y="18013"/>
                </a:cubicBezTo>
                <a:cubicBezTo>
                  <a:pt x="1556" y="17697"/>
                  <a:pt x="1624" y="17439"/>
                  <a:pt x="1708" y="17439"/>
                </a:cubicBezTo>
                <a:close/>
                <a:moveTo>
                  <a:pt x="2982" y="17439"/>
                </a:moveTo>
                <a:cubicBezTo>
                  <a:pt x="3066" y="17439"/>
                  <a:pt x="3134" y="17697"/>
                  <a:pt x="3134" y="18013"/>
                </a:cubicBezTo>
                <a:cubicBezTo>
                  <a:pt x="3134" y="18329"/>
                  <a:pt x="3066" y="18586"/>
                  <a:pt x="2982" y="18586"/>
                </a:cubicBezTo>
                <a:cubicBezTo>
                  <a:pt x="2898" y="18586"/>
                  <a:pt x="2828" y="18329"/>
                  <a:pt x="2828" y="18013"/>
                </a:cubicBezTo>
                <a:cubicBezTo>
                  <a:pt x="2828" y="17697"/>
                  <a:pt x="2898" y="17439"/>
                  <a:pt x="2982" y="17439"/>
                </a:cubicBezTo>
                <a:close/>
                <a:moveTo>
                  <a:pt x="4255" y="17439"/>
                </a:moveTo>
                <a:cubicBezTo>
                  <a:pt x="4338" y="17439"/>
                  <a:pt x="4406" y="17697"/>
                  <a:pt x="4406" y="18013"/>
                </a:cubicBezTo>
                <a:cubicBezTo>
                  <a:pt x="4406" y="18329"/>
                  <a:pt x="4338" y="18586"/>
                  <a:pt x="4255" y="18586"/>
                </a:cubicBezTo>
                <a:cubicBezTo>
                  <a:pt x="4171" y="18586"/>
                  <a:pt x="4103" y="18329"/>
                  <a:pt x="4103" y="18013"/>
                </a:cubicBezTo>
                <a:cubicBezTo>
                  <a:pt x="4103" y="17697"/>
                  <a:pt x="4171" y="17439"/>
                  <a:pt x="4255" y="17439"/>
                </a:cubicBezTo>
                <a:close/>
                <a:moveTo>
                  <a:pt x="5529" y="17439"/>
                </a:moveTo>
                <a:cubicBezTo>
                  <a:pt x="5612" y="17439"/>
                  <a:pt x="5681" y="17697"/>
                  <a:pt x="5681" y="18013"/>
                </a:cubicBezTo>
                <a:cubicBezTo>
                  <a:pt x="5681" y="18329"/>
                  <a:pt x="5612" y="18586"/>
                  <a:pt x="5529" y="18586"/>
                </a:cubicBezTo>
                <a:cubicBezTo>
                  <a:pt x="5445" y="18586"/>
                  <a:pt x="5375" y="18329"/>
                  <a:pt x="5375" y="18013"/>
                </a:cubicBezTo>
                <a:cubicBezTo>
                  <a:pt x="5375" y="17697"/>
                  <a:pt x="5445" y="17439"/>
                  <a:pt x="5529" y="17439"/>
                </a:cubicBezTo>
                <a:close/>
                <a:moveTo>
                  <a:pt x="6801" y="17439"/>
                </a:moveTo>
                <a:cubicBezTo>
                  <a:pt x="6885" y="17439"/>
                  <a:pt x="6955" y="17697"/>
                  <a:pt x="6955" y="18013"/>
                </a:cubicBezTo>
                <a:cubicBezTo>
                  <a:pt x="6955" y="18329"/>
                  <a:pt x="6885" y="18586"/>
                  <a:pt x="6801" y="18586"/>
                </a:cubicBezTo>
                <a:cubicBezTo>
                  <a:pt x="6717" y="18586"/>
                  <a:pt x="6649" y="18329"/>
                  <a:pt x="6649" y="18013"/>
                </a:cubicBezTo>
                <a:cubicBezTo>
                  <a:pt x="6649" y="17697"/>
                  <a:pt x="6717" y="17439"/>
                  <a:pt x="6801" y="17439"/>
                </a:cubicBezTo>
                <a:close/>
                <a:moveTo>
                  <a:pt x="14799" y="17439"/>
                </a:moveTo>
                <a:cubicBezTo>
                  <a:pt x="14883" y="17439"/>
                  <a:pt x="14951" y="17697"/>
                  <a:pt x="14951" y="18013"/>
                </a:cubicBezTo>
                <a:cubicBezTo>
                  <a:pt x="14951" y="18329"/>
                  <a:pt x="14883" y="18586"/>
                  <a:pt x="14799" y="18586"/>
                </a:cubicBezTo>
                <a:cubicBezTo>
                  <a:pt x="14715" y="18586"/>
                  <a:pt x="14645" y="18329"/>
                  <a:pt x="14645" y="18013"/>
                </a:cubicBezTo>
                <a:cubicBezTo>
                  <a:pt x="14645" y="17697"/>
                  <a:pt x="14715" y="17439"/>
                  <a:pt x="14799" y="17439"/>
                </a:cubicBezTo>
                <a:close/>
                <a:moveTo>
                  <a:pt x="16071" y="17439"/>
                </a:moveTo>
                <a:cubicBezTo>
                  <a:pt x="16155" y="17439"/>
                  <a:pt x="16223" y="17697"/>
                  <a:pt x="16223" y="18013"/>
                </a:cubicBezTo>
                <a:cubicBezTo>
                  <a:pt x="16223" y="18329"/>
                  <a:pt x="16155" y="18586"/>
                  <a:pt x="16071" y="18586"/>
                </a:cubicBezTo>
                <a:cubicBezTo>
                  <a:pt x="15988" y="18586"/>
                  <a:pt x="15919" y="18329"/>
                  <a:pt x="15919" y="18013"/>
                </a:cubicBezTo>
                <a:cubicBezTo>
                  <a:pt x="15919" y="17697"/>
                  <a:pt x="15988" y="17439"/>
                  <a:pt x="16071" y="17439"/>
                </a:cubicBezTo>
                <a:close/>
                <a:moveTo>
                  <a:pt x="17345" y="17439"/>
                </a:moveTo>
                <a:cubicBezTo>
                  <a:pt x="17429" y="17439"/>
                  <a:pt x="17497" y="17697"/>
                  <a:pt x="17497" y="18013"/>
                </a:cubicBezTo>
                <a:cubicBezTo>
                  <a:pt x="17497" y="18329"/>
                  <a:pt x="17429" y="18586"/>
                  <a:pt x="17345" y="18586"/>
                </a:cubicBezTo>
                <a:cubicBezTo>
                  <a:pt x="17262" y="18586"/>
                  <a:pt x="17194" y="18329"/>
                  <a:pt x="17194" y="18013"/>
                </a:cubicBezTo>
                <a:cubicBezTo>
                  <a:pt x="17194" y="17697"/>
                  <a:pt x="17262" y="17439"/>
                  <a:pt x="17345" y="17439"/>
                </a:cubicBezTo>
                <a:close/>
                <a:moveTo>
                  <a:pt x="18618" y="17439"/>
                </a:moveTo>
                <a:cubicBezTo>
                  <a:pt x="18702" y="17439"/>
                  <a:pt x="18772" y="17697"/>
                  <a:pt x="18772" y="18013"/>
                </a:cubicBezTo>
                <a:cubicBezTo>
                  <a:pt x="18772" y="18329"/>
                  <a:pt x="18702" y="18586"/>
                  <a:pt x="18618" y="18586"/>
                </a:cubicBezTo>
                <a:cubicBezTo>
                  <a:pt x="18534" y="18586"/>
                  <a:pt x="18466" y="18329"/>
                  <a:pt x="18466" y="18013"/>
                </a:cubicBezTo>
                <a:cubicBezTo>
                  <a:pt x="18466" y="17697"/>
                  <a:pt x="18534" y="17439"/>
                  <a:pt x="18618" y="17439"/>
                </a:cubicBezTo>
                <a:close/>
                <a:moveTo>
                  <a:pt x="19892" y="17439"/>
                </a:moveTo>
                <a:cubicBezTo>
                  <a:pt x="19976" y="17439"/>
                  <a:pt x="20044" y="17697"/>
                  <a:pt x="20044" y="18013"/>
                </a:cubicBezTo>
                <a:cubicBezTo>
                  <a:pt x="20044" y="18329"/>
                  <a:pt x="19976" y="18586"/>
                  <a:pt x="19892" y="18586"/>
                </a:cubicBezTo>
                <a:cubicBezTo>
                  <a:pt x="19808" y="18586"/>
                  <a:pt x="19740" y="18329"/>
                  <a:pt x="19740" y="18013"/>
                </a:cubicBezTo>
                <a:cubicBezTo>
                  <a:pt x="19740" y="17697"/>
                  <a:pt x="19808" y="17439"/>
                  <a:pt x="19892" y="17439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개발 내용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</a:t>
            </a:r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NanumSquareR"/>
        <a:ea typeface="NanumSquareR"/>
        <a:cs typeface="NanumSquareR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NanumSquareR"/>
        <a:ea typeface="NanumSquareR"/>
        <a:cs typeface="NanumSquareR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354</Words>
  <Application>Microsoft Office PowerPoint</Application>
  <PresentationFormat>사용자 지정</PresentationFormat>
  <Paragraphs>113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나눔스퀘어</vt:lpstr>
      <vt:lpstr>Apple SD 산돌고딕 Neo 옅은체</vt:lpstr>
      <vt:lpstr>NanumSquareR</vt:lpstr>
      <vt:lpstr>Helvetica Neue</vt:lpstr>
      <vt:lpstr>Helvetica Neue Light</vt:lpstr>
      <vt:lpstr>맑은 고딕</vt:lpstr>
      <vt:lpstr>Helvetica Neue Thin</vt:lpstr>
      <vt:lpstr>NanumSquareB</vt:lpstr>
      <vt:lpstr>Helvetica Neue Medium</vt:lpstr>
      <vt:lpstr>White</vt:lpstr>
      <vt:lpstr>스마트 전동칫솔 및  모니터링 애플리케이션</vt:lpstr>
      <vt:lpstr>목차</vt:lpstr>
      <vt:lpstr>프로젝트 아이디어 제안</vt:lpstr>
      <vt:lpstr>프로젝트 정의</vt:lpstr>
      <vt:lpstr>개발 배경</vt:lpstr>
      <vt:lpstr>홈 헬스케어 제품 시장의 성장</vt:lpstr>
      <vt:lpstr>모바일 애플리케이션  시장의 성장</vt:lpstr>
      <vt:lpstr>흔한 양치 습관의 문제점</vt:lpstr>
      <vt:lpstr>개발 내용</vt:lpstr>
      <vt:lpstr>양치 모니터링</vt:lpstr>
      <vt:lpstr>양치 습관 분석</vt:lpstr>
      <vt:lpstr>부가 기능</vt:lpstr>
      <vt:lpstr>개발 환경</vt:lpstr>
      <vt:lpstr>업무 분담</vt:lpstr>
      <vt:lpstr>프로젝트 스케줄</vt:lpstr>
      <vt:lpstr>감사합니다.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 전동칫솔 및  모니터링 애플리케이션</dc:title>
  <dc:creator>Susan</dc:creator>
  <cp:lastModifiedBy>gfsusan@naver.com</cp:lastModifiedBy>
  <cp:revision>7</cp:revision>
  <dcterms:modified xsi:type="dcterms:W3CDTF">2018-09-11T03:29:12Z</dcterms:modified>
</cp:coreProperties>
</file>