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76" r:id="rId6"/>
    <p:sldId id="275" r:id="rId7"/>
    <p:sldId id="260" r:id="rId8"/>
    <p:sldId id="273" r:id="rId9"/>
    <p:sldId id="264" r:id="rId10"/>
    <p:sldId id="277" r:id="rId11"/>
    <p:sldId id="266" r:id="rId12"/>
    <p:sldId id="265" r:id="rId13"/>
    <p:sldId id="267" r:id="rId14"/>
    <p:sldId id="268" r:id="rId15"/>
    <p:sldId id="278" r:id="rId16"/>
    <p:sldId id="279" r:id="rId17"/>
    <p:sldId id="280" r:id="rId18"/>
    <p:sldId id="271" r:id="rId19"/>
  </p:sldIdLst>
  <p:sldSz cx="24384000" cy="13716000"/>
  <p:notesSz cx="6858000" cy="91440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2E8"/>
    <a:srgbClr val="93E5D7"/>
    <a:srgbClr val="BFEFE7"/>
    <a:srgbClr val="191919"/>
    <a:srgbClr val="000000"/>
    <a:srgbClr val="00A2FF"/>
    <a:srgbClr val="E2F6F2"/>
    <a:srgbClr val="67D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3" autoAdjust="0"/>
  </p:normalViewPr>
  <p:slideViewPr>
    <p:cSldViewPr snapToGrid="0">
      <p:cViewPr varScale="1">
        <p:scale>
          <a:sx n="43" d="100"/>
          <a:sy n="43" d="100"/>
        </p:scale>
        <p:origin x="98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BA1A3491-B082-4EEC-A66C-E734D0834DE4}"/>
    <pc:docChg chg="undo custSel addSld delSld modSld">
      <pc:chgData name="남유선" userId="c5c0474d-318a-4504-b270-99912c9aca2f" providerId="ADAL" clId="{BA1A3491-B082-4EEC-A66C-E734D0834DE4}" dt="2018-10-01T17:25:42.311" v="836"/>
      <pc:docMkLst>
        <pc:docMk/>
      </pc:docMkLst>
      <pc:sldChg chg="modSp">
        <pc:chgData name="남유선" userId="c5c0474d-318a-4504-b270-99912c9aca2f" providerId="ADAL" clId="{BA1A3491-B082-4EEC-A66C-E734D0834DE4}" dt="2018-10-01T16:53:31.452" v="1" actId="27636"/>
        <pc:sldMkLst>
          <pc:docMk/>
          <pc:sldMk cId="0" sldId="256"/>
        </pc:sldMkLst>
        <pc:spChg chg="mod">
          <ac:chgData name="남유선" userId="c5c0474d-318a-4504-b270-99912c9aca2f" providerId="ADAL" clId="{BA1A3491-B082-4EEC-A66C-E734D0834DE4}" dt="2018-10-01T16:53:31.452" v="1" actId="27636"/>
          <ac:spMkLst>
            <pc:docMk/>
            <pc:sldMk cId="0" sldId="256"/>
            <ac:spMk id="120" creationId="{00000000-0000-0000-0000-000000000000}"/>
          </ac:spMkLst>
        </pc:spChg>
      </pc:sldChg>
      <pc:sldChg chg="modSp">
        <pc:chgData name="남유선" userId="c5c0474d-318a-4504-b270-99912c9aca2f" providerId="ADAL" clId="{BA1A3491-B082-4EEC-A66C-E734D0834DE4}" dt="2018-10-01T16:54:41.552" v="44" actId="20577"/>
        <pc:sldMkLst>
          <pc:docMk/>
          <pc:sldMk cId="0" sldId="257"/>
        </pc:sldMkLst>
        <pc:spChg chg="mod">
          <ac:chgData name="남유선" userId="c5c0474d-318a-4504-b270-99912c9aca2f" providerId="ADAL" clId="{BA1A3491-B082-4EEC-A66C-E734D0834DE4}" dt="2018-10-01T16:54:41.552" v="44" actId="20577"/>
          <ac:spMkLst>
            <pc:docMk/>
            <pc:sldMk cId="0" sldId="257"/>
            <ac:spMk id="125" creationId="{00000000-0000-0000-0000-000000000000}"/>
          </ac:spMkLst>
        </pc:spChg>
      </pc:sldChg>
      <pc:sldChg chg="addSp delSp modSp">
        <pc:chgData name="남유선" userId="c5c0474d-318a-4504-b270-99912c9aca2f" providerId="ADAL" clId="{BA1A3491-B082-4EEC-A66C-E734D0834DE4}" dt="2018-10-01T16:54:10.465" v="4" actId="1076"/>
        <pc:sldMkLst>
          <pc:docMk/>
          <pc:sldMk cId="0" sldId="258"/>
        </pc:sldMkLst>
        <pc:picChg chg="add mod">
          <ac:chgData name="남유선" userId="c5c0474d-318a-4504-b270-99912c9aca2f" providerId="ADAL" clId="{BA1A3491-B082-4EEC-A66C-E734D0834DE4}" dt="2018-10-01T16:54:10.465" v="4" actId="1076"/>
          <ac:picMkLst>
            <pc:docMk/>
            <pc:sldMk cId="0" sldId="258"/>
            <ac:picMk id="2" creationId="{919BC046-F6C2-45CF-B9AB-818E5C287E94}"/>
          </ac:picMkLst>
        </pc:picChg>
        <pc:picChg chg="del">
          <ac:chgData name="남유선" userId="c5c0474d-318a-4504-b270-99912c9aca2f" providerId="ADAL" clId="{BA1A3491-B082-4EEC-A66C-E734D0834DE4}" dt="2018-10-01T16:53:31.335" v="0" actId="478"/>
          <ac:picMkLst>
            <pc:docMk/>
            <pc:sldMk cId="0" sldId="258"/>
            <ac:picMk id="3" creationId="{198B8247-9BB5-4BCA-AD21-A3E992B34A9D}"/>
          </ac:picMkLst>
        </pc:picChg>
      </pc:sldChg>
      <pc:sldChg chg="modSp">
        <pc:chgData name="남유선" userId="c5c0474d-318a-4504-b270-99912c9aca2f" providerId="ADAL" clId="{BA1A3491-B082-4EEC-A66C-E734D0834DE4}" dt="2018-10-01T16:59:48.251" v="66" actId="692"/>
        <pc:sldMkLst>
          <pc:docMk/>
          <pc:sldMk cId="884125030" sldId="267"/>
        </pc:sldMkLst>
        <pc:picChg chg="mod">
          <ac:chgData name="남유선" userId="c5c0474d-318a-4504-b270-99912c9aca2f" providerId="ADAL" clId="{BA1A3491-B082-4EEC-A66C-E734D0834DE4}" dt="2018-10-01T16:59:48.251" v="66" actId="692"/>
          <ac:picMkLst>
            <pc:docMk/>
            <pc:sldMk cId="884125030" sldId="267"/>
            <ac:picMk id="5" creationId="{95A0FDE9-ADAB-4578-9149-54BB3AB27D05}"/>
          </ac:picMkLst>
        </pc:picChg>
      </pc:sldChg>
      <pc:sldChg chg="addSp delSp modSp">
        <pc:chgData name="남유선" userId="c5c0474d-318a-4504-b270-99912c9aca2f" providerId="ADAL" clId="{BA1A3491-B082-4EEC-A66C-E734D0834DE4}" dt="2018-10-01T16:56:48.960" v="52" actId="1076"/>
        <pc:sldMkLst>
          <pc:docMk/>
          <pc:sldMk cId="1304595439" sldId="268"/>
        </pc:sldMkLst>
        <pc:picChg chg="add mod">
          <ac:chgData name="남유선" userId="c5c0474d-318a-4504-b270-99912c9aca2f" providerId="ADAL" clId="{BA1A3491-B082-4EEC-A66C-E734D0834DE4}" dt="2018-10-01T16:56:48.960" v="52" actId="1076"/>
          <ac:picMkLst>
            <pc:docMk/>
            <pc:sldMk cId="1304595439" sldId="268"/>
            <ac:picMk id="2" creationId="{1E4CC984-F082-46A2-AE95-5A554303EAD8}"/>
          </ac:picMkLst>
        </pc:picChg>
        <pc:picChg chg="add del">
          <ac:chgData name="남유선" userId="c5c0474d-318a-4504-b270-99912c9aca2f" providerId="ADAL" clId="{BA1A3491-B082-4EEC-A66C-E734D0834DE4}" dt="2018-10-01T16:56:23.372" v="47" actId="478"/>
          <ac:picMkLst>
            <pc:docMk/>
            <pc:sldMk cId="1304595439" sldId="268"/>
            <ac:picMk id="40" creationId="{13C8F6EF-BF8A-4904-8F14-265E384AD053}"/>
          </ac:picMkLst>
        </pc:picChg>
      </pc:sldChg>
      <pc:sldChg chg="modSp">
        <pc:chgData name="남유선" userId="c5c0474d-318a-4504-b270-99912c9aca2f" providerId="ADAL" clId="{BA1A3491-B082-4EEC-A66C-E734D0834DE4}" dt="2018-10-01T16:54:34.746" v="28" actId="20577"/>
        <pc:sldMkLst>
          <pc:docMk/>
          <pc:sldMk cId="984893073" sldId="272"/>
        </pc:sldMkLst>
        <pc:spChg chg="mod">
          <ac:chgData name="남유선" userId="c5c0474d-318a-4504-b270-99912c9aca2f" providerId="ADAL" clId="{BA1A3491-B082-4EEC-A66C-E734D0834DE4}" dt="2018-10-01T16:54:34.746" v="28" actId="20577"/>
          <ac:spMkLst>
            <pc:docMk/>
            <pc:sldMk cId="984893073" sldId="272"/>
            <ac:spMk id="144" creationId="{00000000-0000-0000-0000-000000000000}"/>
          </ac:spMkLst>
        </pc:spChg>
      </pc:sldChg>
      <pc:sldChg chg="addSp delSp modSp">
        <pc:chgData name="남유선" userId="c5c0474d-318a-4504-b270-99912c9aca2f" providerId="ADAL" clId="{BA1A3491-B082-4EEC-A66C-E734D0834DE4}" dt="2018-10-01T16:59:13.945" v="65" actId="1076"/>
        <pc:sldMkLst>
          <pc:docMk/>
          <pc:sldMk cId="1866984775" sldId="273"/>
        </pc:sldMkLst>
        <pc:spChg chg="mod">
          <ac:chgData name="남유선" userId="c5c0474d-318a-4504-b270-99912c9aca2f" providerId="ADAL" clId="{BA1A3491-B082-4EEC-A66C-E734D0834DE4}" dt="2018-10-01T16:58:37.600" v="57" actId="1076"/>
          <ac:spMkLst>
            <pc:docMk/>
            <pc:sldMk cId="1866984775" sldId="273"/>
            <ac:spMk id="147" creationId="{00000000-0000-0000-0000-000000000000}"/>
          </ac:spMkLst>
        </pc:spChg>
        <pc:grpChg chg="add mod">
          <ac:chgData name="남유선" userId="c5c0474d-318a-4504-b270-99912c9aca2f" providerId="ADAL" clId="{BA1A3491-B082-4EEC-A66C-E734D0834DE4}" dt="2018-10-01T16:59:13.945" v="65" actId="1076"/>
          <ac:grpSpMkLst>
            <pc:docMk/>
            <pc:sldMk cId="1866984775" sldId="273"/>
            <ac:grpSpMk id="2" creationId="{7A0C7178-CB55-49A6-941F-9953C4690F59}"/>
          </ac:grpSpMkLst>
        </pc:grpChg>
        <pc:grpChg chg="mod">
          <ac:chgData name="남유선" userId="c5c0474d-318a-4504-b270-99912c9aca2f" providerId="ADAL" clId="{BA1A3491-B082-4EEC-A66C-E734D0834DE4}" dt="2018-10-01T16:59:10.422" v="64" actId="1076"/>
          <ac:grpSpMkLst>
            <pc:docMk/>
            <pc:sldMk cId="1866984775" sldId="273"/>
            <ac:grpSpMk id="11" creationId="{71AA4E7F-8E20-4CC3-8F58-99FAE0C930CD}"/>
          </ac:grpSpMkLst>
        </pc:grpChg>
        <pc:grpChg chg="add del mod">
          <ac:chgData name="남유선" userId="c5c0474d-318a-4504-b270-99912c9aca2f" providerId="ADAL" clId="{BA1A3491-B082-4EEC-A66C-E734D0834DE4}" dt="2018-10-01T16:58:42.474" v="59" actId="478"/>
          <ac:grpSpMkLst>
            <pc:docMk/>
            <pc:sldMk cId="1866984775" sldId="273"/>
            <ac:grpSpMk id="17" creationId="{4491537C-AEEC-408C-802F-0A969EA6A4B7}"/>
          </ac:grpSpMkLst>
        </pc:grpChg>
        <pc:picChg chg="mod">
          <ac:chgData name="남유선" userId="c5c0474d-318a-4504-b270-99912c9aca2f" providerId="ADAL" clId="{BA1A3491-B082-4EEC-A66C-E734D0834DE4}" dt="2018-10-01T16:58:56.619" v="62" actId="1076"/>
          <ac:picMkLst>
            <pc:docMk/>
            <pc:sldMk cId="1866984775" sldId="273"/>
            <ac:picMk id="10" creationId="{B45794AA-EC2E-45B3-B40F-60AF5105A6D5}"/>
          </ac:picMkLst>
        </pc:picChg>
        <pc:picChg chg="mod">
          <ac:chgData name="남유선" userId="c5c0474d-318a-4504-b270-99912c9aca2f" providerId="ADAL" clId="{BA1A3491-B082-4EEC-A66C-E734D0834DE4}" dt="2018-10-01T16:58:52.797" v="60" actId="164"/>
          <ac:picMkLst>
            <pc:docMk/>
            <pc:sldMk cId="1866984775" sldId="273"/>
            <ac:picMk id="31" creationId="{70230A39-FF5A-4BCA-9690-59934804ED7B}"/>
          </ac:picMkLst>
        </pc:picChg>
      </pc:sldChg>
      <pc:sldChg chg="addSp delSp modSp modNotesTx">
        <pc:chgData name="남유선" userId="c5c0474d-318a-4504-b270-99912c9aca2f" providerId="ADAL" clId="{BA1A3491-B082-4EEC-A66C-E734D0834DE4}" dt="2018-10-01T17:19:06.647" v="454" actId="14100"/>
        <pc:sldMkLst>
          <pc:docMk/>
          <pc:sldMk cId="2723061311" sldId="279"/>
        </pc:sldMkLst>
        <pc:spChg chg="add mod">
          <ac:chgData name="남유선" userId="c5c0474d-318a-4504-b270-99912c9aca2f" providerId="ADAL" clId="{BA1A3491-B082-4EEC-A66C-E734D0834DE4}" dt="2018-10-01T17:19:06.647" v="454" actId="14100"/>
          <ac:spMkLst>
            <pc:docMk/>
            <pc:sldMk cId="2723061311" sldId="279"/>
            <ac:spMk id="10" creationId="{04482910-DE31-4A29-93CD-EA02BA2CE8D0}"/>
          </ac:spMkLst>
        </pc:spChg>
        <pc:spChg chg="del mod">
          <ac:chgData name="남유선" userId="c5c0474d-318a-4504-b270-99912c9aca2f" providerId="ADAL" clId="{BA1A3491-B082-4EEC-A66C-E734D0834DE4}" dt="2018-10-01T17:10:10.304" v="188" actId="478"/>
          <ac:spMkLst>
            <pc:docMk/>
            <pc:sldMk cId="2723061311" sldId="279"/>
            <ac:spMk id="147" creationId="{00000000-0000-0000-0000-000000000000}"/>
          </ac:spMkLst>
        </pc:spChg>
        <pc:picChg chg="add del mod modCrop">
          <ac:chgData name="남유선" userId="c5c0474d-318a-4504-b270-99912c9aca2f" providerId="ADAL" clId="{BA1A3491-B082-4EEC-A66C-E734D0834DE4}" dt="2018-10-01T17:09:47.256" v="183"/>
          <ac:picMkLst>
            <pc:docMk/>
            <pc:sldMk cId="2723061311" sldId="279"/>
            <ac:picMk id="3" creationId="{62EB39BF-2E89-4A31-BA9D-3461A5D591B4}"/>
          </ac:picMkLst>
        </pc:picChg>
        <pc:picChg chg="add del mod modCrop">
          <ac:chgData name="남유선" userId="c5c0474d-318a-4504-b270-99912c9aca2f" providerId="ADAL" clId="{BA1A3491-B082-4EEC-A66C-E734D0834DE4}" dt="2018-10-01T17:12:02.618" v="198" actId="478"/>
          <ac:picMkLst>
            <pc:docMk/>
            <pc:sldMk cId="2723061311" sldId="279"/>
            <ac:picMk id="5" creationId="{EE8D79A8-E216-403D-877B-7218342DFE21}"/>
          </ac:picMkLst>
        </pc:picChg>
        <pc:picChg chg="add del mod modCrop">
          <ac:chgData name="남유선" userId="c5c0474d-318a-4504-b270-99912c9aca2f" providerId="ADAL" clId="{BA1A3491-B082-4EEC-A66C-E734D0834DE4}" dt="2018-10-01T17:10:18.300" v="191"/>
          <ac:picMkLst>
            <pc:docMk/>
            <pc:sldMk cId="2723061311" sldId="279"/>
            <ac:picMk id="7" creationId="{27279FC6-76AB-4210-A286-6537BB1B3781}"/>
          </ac:picMkLst>
        </pc:picChg>
        <pc:picChg chg="add del mod">
          <ac:chgData name="남유선" userId="c5c0474d-318a-4504-b270-99912c9aca2f" providerId="ADAL" clId="{BA1A3491-B082-4EEC-A66C-E734D0834DE4}" dt="2018-10-01T17:14:24.985" v="233" actId="478"/>
          <ac:picMkLst>
            <pc:docMk/>
            <pc:sldMk cId="2723061311" sldId="279"/>
            <ac:picMk id="9" creationId="{0EBF5F9D-FD9E-41DB-B3C8-99FCBAFE1C2A}"/>
          </ac:picMkLst>
        </pc:picChg>
        <pc:picChg chg="add mod">
          <ac:chgData name="남유선" userId="c5c0474d-318a-4504-b270-99912c9aca2f" providerId="ADAL" clId="{BA1A3491-B082-4EEC-A66C-E734D0834DE4}" dt="2018-10-01T17:18:43.157" v="451" actId="1076"/>
          <ac:picMkLst>
            <pc:docMk/>
            <pc:sldMk cId="2723061311" sldId="279"/>
            <ac:picMk id="12" creationId="{63009B86-064A-45F5-BF36-C2895AE926A9}"/>
          </ac:picMkLst>
        </pc:picChg>
      </pc:sldChg>
      <pc:sldChg chg="addSp delSp modSp add del modNotesTx">
        <pc:chgData name="남유선" userId="c5c0474d-318a-4504-b270-99912c9aca2f" providerId="ADAL" clId="{BA1A3491-B082-4EEC-A66C-E734D0834DE4}" dt="2018-10-01T17:25:42.311" v="836"/>
        <pc:sldMkLst>
          <pc:docMk/>
          <pc:sldMk cId="2412443087" sldId="280"/>
        </pc:sldMkLst>
        <pc:spChg chg="del">
          <ac:chgData name="남유선" userId="c5c0474d-318a-4504-b270-99912c9aca2f" providerId="ADAL" clId="{BA1A3491-B082-4EEC-A66C-E734D0834DE4}" dt="2018-10-01T17:04:38.768" v="88" actId="478"/>
          <ac:spMkLst>
            <pc:docMk/>
            <pc:sldMk cId="2412443087" sldId="280"/>
            <ac:spMk id="2" creationId="{3AEE0F50-67F6-43CD-83A5-6B2363CEE484}"/>
          </ac:spMkLst>
        </pc:spChg>
        <pc:spChg chg="del">
          <ac:chgData name="남유선" userId="c5c0474d-318a-4504-b270-99912c9aca2f" providerId="ADAL" clId="{BA1A3491-B082-4EEC-A66C-E734D0834DE4}" dt="2018-10-01T17:09:00.702" v="177" actId="478"/>
          <ac:spMkLst>
            <pc:docMk/>
            <pc:sldMk cId="2412443087" sldId="280"/>
            <ac:spMk id="3" creationId="{E412BA00-CE9F-4A45-83DF-7DA57FA3B65C}"/>
          </ac:spMkLst>
        </pc:spChg>
        <pc:spChg chg="add">
          <ac:chgData name="남유선" userId="c5c0474d-318a-4504-b270-99912c9aca2f" providerId="ADAL" clId="{BA1A3491-B082-4EEC-A66C-E734D0834DE4}" dt="2018-10-01T17:04:39.870" v="89"/>
          <ac:spMkLst>
            <pc:docMk/>
            <pc:sldMk cId="2412443087" sldId="280"/>
            <ac:spMk id="4" creationId="{8D534D56-DB6F-48AC-9D00-0AFDE48F4F01}"/>
          </ac:spMkLst>
        </pc:spChg>
        <pc:spChg chg="add del">
          <ac:chgData name="남유선" userId="c5c0474d-318a-4504-b270-99912c9aca2f" providerId="ADAL" clId="{BA1A3491-B082-4EEC-A66C-E734D0834DE4}" dt="2018-10-01T17:10:03.469" v="187"/>
          <ac:spMkLst>
            <pc:docMk/>
            <pc:sldMk cId="2412443087" sldId="280"/>
            <ac:spMk id="5" creationId="{D84BA2AA-DA95-4EB6-9052-9ADF0B119A96}"/>
          </ac:spMkLst>
        </pc:spChg>
        <pc:spChg chg="add del mod">
          <ac:chgData name="남유선" userId="c5c0474d-318a-4504-b270-99912c9aca2f" providerId="ADAL" clId="{BA1A3491-B082-4EEC-A66C-E734D0834DE4}" dt="2018-10-01T17:10:45.713" v="197" actId="478"/>
          <ac:spMkLst>
            <pc:docMk/>
            <pc:sldMk cId="2412443087" sldId="280"/>
            <ac:spMk id="7" creationId="{3D307F12-F0C5-40B8-98A0-1751CB8EA8B1}"/>
          </ac:spMkLst>
        </pc:spChg>
        <pc:spChg chg="add mod">
          <ac:chgData name="남유선" userId="c5c0474d-318a-4504-b270-99912c9aca2f" providerId="ADAL" clId="{BA1A3491-B082-4EEC-A66C-E734D0834DE4}" dt="2018-10-01T17:25:42.311" v="836"/>
          <ac:spMkLst>
            <pc:docMk/>
            <pc:sldMk cId="2412443087" sldId="280"/>
            <ac:spMk id="9" creationId="{AEEB9307-03C6-4FEF-883B-156A5CF307FC}"/>
          </ac:spMkLst>
        </pc:spChg>
        <pc:picChg chg="add mod">
          <ac:chgData name="남유선" userId="c5c0474d-318a-4504-b270-99912c9aca2f" providerId="ADAL" clId="{BA1A3491-B082-4EEC-A66C-E734D0834DE4}" dt="2018-10-01T17:18:48.753" v="452" actId="1076"/>
          <ac:picMkLst>
            <pc:docMk/>
            <pc:sldMk cId="2412443087" sldId="280"/>
            <ac:picMk id="6" creationId="{7C275E26-0FF2-44B5-B11C-4B7307449340}"/>
          </ac:picMkLst>
        </pc:picChg>
        <pc:picChg chg="add mod">
          <ac:chgData name="남유선" userId="c5c0474d-318a-4504-b270-99912c9aca2f" providerId="ADAL" clId="{BA1A3491-B082-4EEC-A66C-E734D0834DE4}" dt="2018-10-01T17:18:56.299" v="453" actId="1076"/>
          <ac:picMkLst>
            <pc:docMk/>
            <pc:sldMk cId="2412443087" sldId="280"/>
            <ac:picMk id="8" creationId="{BF1261C6-7596-4C37-9EA0-663592652661}"/>
          </ac:picMkLst>
        </pc:picChg>
      </pc:sldChg>
      <pc:sldChg chg="add del">
        <pc:chgData name="남유선" userId="c5c0474d-318a-4504-b270-99912c9aca2f" providerId="ADAL" clId="{BA1A3491-B082-4EEC-A66C-E734D0834DE4}" dt="2018-10-01T17:22:37.169" v="784" actId="2696"/>
        <pc:sldMkLst>
          <pc:docMk/>
          <pc:sldMk cId="382075317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국민구강건강실태조사 에 따른 통계치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37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학기 프로젝트 난이도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6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2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요기 시작하는 조건 </a:t>
            </a:r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치아 </a:t>
            </a:r>
            <a:r>
              <a:rPr lang="en-US" altLang="ko-KR" dirty="0"/>
              <a:t>3d </a:t>
            </a:r>
            <a:r>
              <a:rPr lang="ko-KR" altLang="en-US" dirty="0"/>
              <a:t>모델 검색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GL </a:t>
            </a:r>
            <a:r>
              <a:rPr lang="ko-KR" altLang="en-US" dirty="0"/>
              <a:t>공부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안드</a:t>
            </a:r>
            <a:r>
              <a:rPr lang="ko-KR" altLang="en-US" dirty="0"/>
              <a:t> 개발자 사이트에 잇는 예제 프로젝트 만들어보고 </a:t>
            </a:r>
            <a:r>
              <a:rPr lang="ko-KR" altLang="en-US" dirty="0" err="1"/>
              <a:t>안드에</a:t>
            </a:r>
            <a:r>
              <a:rPr lang="ko-KR" altLang="en-US" dirty="0"/>
              <a:t> 잇는 </a:t>
            </a:r>
            <a:r>
              <a:rPr lang="ko-KR" altLang="en-US" dirty="0" err="1"/>
              <a:t>오픈지엘라이브러리</a:t>
            </a:r>
            <a:r>
              <a:rPr lang="ko-KR" altLang="en-US" dirty="0"/>
              <a:t> </a:t>
            </a:r>
            <a:r>
              <a:rPr lang="en-US" altLang="ko-KR" dirty="0"/>
              <a:t>? </a:t>
            </a:r>
            <a:r>
              <a:rPr lang="ko-KR" altLang="en-US" dirty="0" err="1"/>
              <a:t>사용해바써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65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치아 </a:t>
            </a:r>
            <a:r>
              <a:rPr lang="en-US" altLang="ko-KR" dirty="0"/>
              <a:t>3d</a:t>
            </a:r>
            <a:r>
              <a:rPr lang="ko-KR" altLang="en-US" dirty="0"/>
              <a:t>모델 검색 후 삽입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	</a:t>
            </a:r>
            <a:r>
              <a:rPr lang="ko-KR" altLang="en-US" dirty="0"/>
              <a:t>모델을 앱에 </a:t>
            </a:r>
            <a:r>
              <a:rPr lang="ko-KR" altLang="en-US" dirty="0" err="1"/>
              <a:t>나타내는것까지</a:t>
            </a:r>
            <a:r>
              <a:rPr lang="ko-KR" altLang="en-US" dirty="0"/>
              <a:t> </a:t>
            </a:r>
            <a:r>
              <a:rPr lang="ko-KR" altLang="en-US" dirty="0" err="1"/>
              <a:t>성공했따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색깔은 좀 </a:t>
            </a:r>
            <a:r>
              <a:rPr lang="ko-KR" altLang="en-US" dirty="0" err="1"/>
              <a:t>문제가있지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	</a:t>
            </a:r>
            <a:r>
              <a:rPr lang="ko-KR" altLang="en-US" dirty="0"/>
              <a:t>모델 </a:t>
            </a:r>
            <a:r>
              <a:rPr lang="ko-KR" altLang="en-US" dirty="0" err="1"/>
              <a:t>문젠지</a:t>
            </a:r>
            <a:r>
              <a:rPr lang="ko-KR" altLang="en-US" dirty="0"/>
              <a:t> 모델을 앱에 나타내는 과정에서 문제인지 </a:t>
            </a:r>
            <a:r>
              <a:rPr lang="ko-KR" altLang="en-US" dirty="0" err="1"/>
              <a:t>파악중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11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1pPr>
            <a:lvl2pPr marL="8082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2pPr>
            <a:lvl3pPr marL="11511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3pPr>
            <a:lvl4pPr marL="14940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4pPr>
            <a:lvl5pPr marL="18369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titleStyle>
    <p:bodyStyle>
      <a:lvl1pPr marL="611187" marR="0" indent="-611187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1166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1611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2055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2500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2944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3389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3833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4278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스마트 전동칫솔 및…"/>
          <p:cNvSpPr txBox="1">
            <a:spLocks noGrp="1"/>
          </p:cNvSpPr>
          <p:nvPr>
            <p:ph type="ctrTitle"/>
          </p:nvPr>
        </p:nvSpPr>
        <p:spPr>
          <a:xfrm>
            <a:off x="4833937" y="2509060"/>
            <a:ext cx="14716126" cy="46434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</a:p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캡스톤디자인(1)…"/>
          <p:cNvSpPr txBox="1">
            <a:spLocks noGrp="1"/>
          </p:cNvSpPr>
          <p:nvPr>
            <p:ph type="subTitle" sz="quarter" idx="1"/>
          </p:nvPr>
        </p:nvSpPr>
        <p:spPr>
          <a:xfrm>
            <a:off x="14991836" y="7960659"/>
            <a:ext cx="4814867" cy="3798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" name="Frame-4.png" descr="Fram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550" y="7207171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안드로이드 </a:t>
            </a:r>
            <a:r>
              <a:rPr lang="en-US" altLang="ko-KR" sz="8000" dirty="0"/>
              <a:t>UI </a:t>
            </a:r>
            <a:r>
              <a:rPr lang="ko-KR" altLang="en-US" sz="8000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377324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256826" y="245218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페이지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B7A4-A33F-4CBF-95AA-C7D8B98ACCDC}"/>
              </a:ext>
            </a:extLst>
          </p:cNvPr>
          <p:cNvSpPr/>
          <p:nvPr/>
        </p:nvSpPr>
        <p:spPr>
          <a:xfrm>
            <a:off x="9701086" y="582230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E5160-1846-47D0-B468-0537BF6ABFC6}"/>
              </a:ext>
            </a:extLst>
          </p:cNvPr>
          <p:cNvSpPr/>
          <p:nvPr/>
        </p:nvSpPr>
        <p:spPr>
          <a:xfrm>
            <a:off x="11181543" y="582767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메인에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로고 이미지 삽입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C1B0D-5CFD-47D3-ABC4-EF97039DC8FC}"/>
              </a:ext>
            </a:extLst>
          </p:cNvPr>
          <p:cNvSpPr/>
          <p:nvPr/>
        </p:nvSpPr>
        <p:spPr>
          <a:xfrm>
            <a:off x="9704196" y="776618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46184-0195-4EE7-B1B1-42B366D0F79B}"/>
              </a:ext>
            </a:extLst>
          </p:cNvPr>
          <p:cNvSpPr/>
          <p:nvPr/>
        </p:nvSpPr>
        <p:spPr>
          <a:xfrm>
            <a:off x="11184653" y="777155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앱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실행시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자동으로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 페이지로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36E19-C347-4775-80AA-A47A88F7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21" y="3353502"/>
            <a:ext cx="4581231" cy="941697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99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3C7FB4A-CC03-44F5-9256-3D8AEFFA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36" y="3335464"/>
            <a:ext cx="4581535" cy="941759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F32784-51F9-419B-94B3-24E3A7F737A9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AE3A56-9783-4AFF-9D6F-A1CCCDE213C4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상단에는 해당 주의 양치 점수와 분석 멘트 출력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824CC1-4E7D-41F8-A3BB-DEB4033D34C0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7E1118-DA8A-411B-922C-3C19319EF4F1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하단에는 일별 양치습관과 그에 대한 코멘트 출력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EC01BC-287A-404C-AC7D-F00E2D2A1F77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1E7CD-6475-4409-B245-F591B707EC09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습관분석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캘린더 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3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개의 탭으로 구성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DF139-07B6-4B77-9627-204F4B118A87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94938D-2282-46AB-8990-39FDB7AF1586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실행 후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메인페이지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이동 시 습관 분석 탭으로 시작</a:t>
            </a:r>
            <a:endParaRPr lang="ko-KR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C3E8F5-4FE8-476B-8A40-1E60B1E85591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F1ED5C-0538-4600-BB27-F90550F8E523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팩트를 통해 간단한 치아정보를 알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761FA3-AAF9-49D8-BE08-6C8476C49023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38B208-1F26-4652-8D1C-13DD0F0C1A1E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다시 누르면 모니터링을 종료한다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C6C6FF-4333-4E02-98BF-F8F29D27E0BF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7B3F189-42A6-40DF-8423-CFDEB0789570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누르면 모니터링을 시작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9F0FF1-02B2-4B9E-92B4-9911143208C9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8D376C-5B69-4992-87AB-B4C3910A7DD5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모니터링이 시작되면 카운트가 시작된다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모니터링 페이지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0FDE9-ADAB-4578-9149-54BB3AB2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86" y="3345156"/>
            <a:ext cx="4581535" cy="941760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1250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BCF8B9-6197-4903-8E44-7DF6EC4BF85B}"/>
              </a:ext>
            </a:extLst>
          </p:cNvPr>
          <p:cNvSpPr/>
          <p:nvPr/>
        </p:nvSpPr>
        <p:spPr>
          <a:xfrm>
            <a:off x="9704196" y="91572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CB1F59-DB7A-410B-A2BA-58A32AA4977F}"/>
              </a:ext>
            </a:extLst>
          </p:cNvPr>
          <p:cNvSpPr/>
          <p:nvPr/>
        </p:nvSpPr>
        <p:spPr>
          <a:xfrm>
            <a:off x="11184653" y="91626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해당 일의 치아 점수 또한 기록해 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3D50E2-910C-4F24-A340-73373BD09E9F}"/>
              </a:ext>
            </a:extLst>
          </p:cNvPr>
          <p:cNvSpPr/>
          <p:nvPr/>
        </p:nvSpPr>
        <p:spPr>
          <a:xfrm>
            <a:off x="9701086" y="52587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D7C82F-C5D2-443B-BCD2-4971D8650AF9}"/>
              </a:ext>
            </a:extLst>
          </p:cNvPr>
          <p:cNvSpPr/>
          <p:nvPr/>
        </p:nvSpPr>
        <p:spPr>
          <a:xfrm>
            <a:off x="11181543" y="52641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한 달의 치아 달력을 한눈으로 알아볼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F84324-B25B-487D-9442-C7FB1F6A44A1}"/>
              </a:ext>
            </a:extLst>
          </p:cNvPr>
          <p:cNvSpPr/>
          <p:nvPr/>
        </p:nvSpPr>
        <p:spPr>
          <a:xfrm>
            <a:off x="9704196" y="720267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C2132-ADEF-4B5D-8890-DE951F8A6793}"/>
              </a:ext>
            </a:extLst>
          </p:cNvPr>
          <p:cNvSpPr/>
          <p:nvPr/>
        </p:nvSpPr>
        <p:spPr>
          <a:xfrm>
            <a:off x="11184653" y="720804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하루에 양치 한 횟수만큼 아치를 넣어준다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캘린더 페이지</a:t>
            </a:r>
            <a:endParaRPr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3C8F6EF-BF8A-4904-8F14-265E384A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44" y="3326486"/>
            <a:ext cx="4581535" cy="941814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4CC984-F082-46A2-AE95-5A554303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43" y="3326486"/>
            <a:ext cx="4581535" cy="94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54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3D Model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104775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다양한 스마트 헬스케어 제품 출시…">
            <a:extLst>
              <a:ext uri="{FF2B5EF4-FFF2-40B4-BE49-F238E27FC236}">
                <a16:creationId xmlns:a16="http://schemas.microsoft.com/office/drawing/2014/main" id="{04482910-DE31-4A29-93CD-EA02BA2CE8D0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387452" y="3797942"/>
            <a:ext cx="12663419" cy="72286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GL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 스튜디오에 있는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GL</a:t>
            </a:r>
          </a:p>
          <a:p>
            <a:pPr marL="0" indent="0">
              <a:buSzPct val="50000"/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 사용하여 연습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009B86-064A-45F5-BF36-C2895AE92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181" y="3561972"/>
            <a:ext cx="4361209" cy="896470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30613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홈 헬스케어 제품 시장의 성장">
            <a:extLst>
              <a:ext uri="{FF2B5EF4-FFF2-40B4-BE49-F238E27FC236}">
                <a16:creationId xmlns:a16="http://schemas.microsoft.com/office/drawing/2014/main" id="{8D534D56-DB6F-48AC-9D00-0AFDE48F4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275E26-0FF2-44B5-B11C-4B7307449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r="5550"/>
          <a:stretch/>
        </p:blipFill>
        <p:spPr>
          <a:xfrm>
            <a:off x="1407002" y="3393280"/>
            <a:ext cx="4851448" cy="96077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1261C6-7596-4C37-9EA0-663592652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r="5760"/>
          <a:stretch/>
        </p:blipFill>
        <p:spPr>
          <a:xfrm>
            <a:off x="18125552" y="3393280"/>
            <a:ext cx="4851448" cy="96077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AEEB9307-03C6-4FEF-883B-156A5CF307F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034668" y="4299966"/>
            <a:ext cx="10314666" cy="72286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722312" indent="-722312">
              <a:buSzPct val="50000"/>
              <a:buBlip>
                <a:blip r:embed="rId5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모델을 기존 앱에 삽입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5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하이라이트 제대로 작동 안함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5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문제인지 앱에 나타내는 과정이 문제인지 파악 중</a:t>
            </a:r>
          </a:p>
        </p:txBody>
      </p:sp>
    </p:spTree>
    <p:extLst>
      <p:ext uri="{BB962C8B-B14F-4D97-AF65-F5344CB8AC3E}">
        <p14:creationId xmlns:p14="http://schemas.microsoft.com/office/powerpoint/2010/main" val="24124430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감사합니다.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감사합니다.</a:t>
            </a:r>
          </a:p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</p:txBody>
      </p:sp>
      <p:pic>
        <p:nvPicPr>
          <p:cNvPr id="3" name="Frame-4.png" descr="Frame-4.png">
            <a:extLst>
              <a:ext uri="{FF2B5EF4-FFF2-40B4-BE49-F238E27FC236}">
                <a16:creationId xmlns:a16="http://schemas.microsoft.com/office/drawing/2014/main" id="{757B0BE7-C0D8-4797-ABBD-569C1E52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166" y="3946819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팀원 소개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6732329"/>
          </a:xfrm>
          <a:prstGeom prst="rect">
            <a:avLst/>
          </a:prstGeom>
        </p:spPr>
        <p:txBody>
          <a:bodyPr/>
          <a:lstStyle/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FontTx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수정 사항</a:t>
            </a: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수정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8930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프로젝트 아이디어 제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변경사항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9BC046-F6C2-45CF-B9AB-818E5C28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07" y="3393282"/>
            <a:ext cx="12839185" cy="9694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78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4240924"/>
            <a:ext cx="15609094" cy="64480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카메라로 손 위치나 각도를 정확하게 인식할 수 있는가에 대한 의문점 제기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핸드폰을 사용하지 않고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자체로만 모니터링이 가능하도록 구현하는 방법 제안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6934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센서를 부착하여 위치와 각도 인식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고정된 위치에서 양치함을 가정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A4E7F-8E20-4CC3-8F58-99FAE0C930CD}"/>
              </a:ext>
            </a:extLst>
          </p:cNvPr>
          <p:cNvGrpSpPr/>
          <p:nvPr/>
        </p:nvGrpSpPr>
        <p:grpSpPr>
          <a:xfrm>
            <a:off x="5917172" y="8139726"/>
            <a:ext cx="4894327" cy="5224435"/>
            <a:chOff x="3496701" y="8186379"/>
            <a:chExt cx="4894327" cy="522443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250812-3975-457F-86B7-4FF65346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01" y="8186379"/>
              <a:ext cx="4894327" cy="30638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802884-8470-4862-98A1-03AC216C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256">
              <a:off x="4790390" y="8413826"/>
              <a:ext cx="2828702" cy="2828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91B354-3060-44EF-99CE-074870FA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17" b="89907" l="5732" r="89809">
                          <a14:foregroundMark x1="46921" y1="9317" x2="46921" y2="9317"/>
                          <a14:foregroundMark x1="46921" y1="9317" x2="46921" y2="9317"/>
                          <a14:foregroundMark x1="5732" y1="78261" x2="5732" y2="782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398" y="9259525"/>
              <a:ext cx="3036113" cy="415128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0C7178-CB55-49A6-941F-9953C4690F59}"/>
              </a:ext>
            </a:extLst>
          </p:cNvPr>
          <p:cNvGrpSpPr/>
          <p:nvPr/>
        </p:nvGrpSpPr>
        <p:grpSpPr>
          <a:xfrm>
            <a:off x="13726020" y="8437391"/>
            <a:ext cx="4894327" cy="3921440"/>
            <a:chOff x="9937103" y="8162256"/>
            <a:chExt cx="4894327" cy="392144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5794AA-EC2E-45B3-B40F-60AF5105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103" y="8162256"/>
              <a:ext cx="4894327" cy="38342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0230A39-FF5A-4BCA-9690-59934804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7706">
              <a:off x="10514991" y="9254994"/>
              <a:ext cx="2828702" cy="282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984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개발 내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285</Words>
  <Application>Microsoft Office PowerPoint</Application>
  <PresentationFormat>사용자 지정</PresentationFormat>
  <Paragraphs>78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Helvetica Neue Light</vt:lpstr>
      <vt:lpstr>맑은 고딕</vt:lpstr>
      <vt:lpstr>Helvetica Neue Thin</vt:lpstr>
      <vt:lpstr>NanumSquareB</vt:lpstr>
      <vt:lpstr>Helvetica Neue Medium</vt:lpstr>
      <vt:lpstr>나눔스퀘어</vt:lpstr>
      <vt:lpstr>Apple SD 산돌고딕 Neo 옅은체</vt:lpstr>
      <vt:lpstr>NanumSquareR</vt:lpstr>
      <vt:lpstr>Helvetica Neue</vt:lpstr>
      <vt:lpstr>Arial</vt:lpstr>
      <vt:lpstr>White</vt:lpstr>
      <vt:lpstr>스마트 전동칫솔 및  모니터링 애플리케이션</vt:lpstr>
      <vt:lpstr>목차</vt:lpstr>
      <vt:lpstr>개발 일정 수정 사항</vt:lpstr>
      <vt:lpstr>개발 일정 변경사항 </vt:lpstr>
      <vt:lpstr>피드백 내용</vt:lpstr>
      <vt:lpstr>피드백 내용</vt:lpstr>
      <vt:lpstr>구현 방법에 대한 설명</vt:lpstr>
      <vt:lpstr>구현 방법</vt:lpstr>
      <vt:lpstr>프로젝트 진행 상황</vt:lpstr>
      <vt:lpstr>안드로이드 UI 개발</vt:lpstr>
      <vt:lpstr>인트로 페이지</vt:lpstr>
      <vt:lpstr>메인 페이지</vt:lpstr>
      <vt:lpstr>모니터링 페이지</vt:lpstr>
      <vt:lpstr>캘린더 페이지</vt:lpstr>
      <vt:lpstr>3D Model</vt:lpstr>
      <vt:lpstr>3D Model</vt:lpstr>
      <vt:lpstr>3D Model</vt:lpstr>
      <vt:lpstr>감사합니다.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전동칫솔 및  모니터링 애플리케이션</dc:title>
  <dc:creator>Susan</dc:creator>
  <cp:lastModifiedBy>남유선</cp:lastModifiedBy>
  <cp:revision>42</cp:revision>
  <dcterms:modified xsi:type="dcterms:W3CDTF">2018-10-01T17:25:46Z</dcterms:modified>
</cp:coreProperties>
</file>