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7BF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9655" autoAdjust="0"/>
  </p:normalViewPr>
  <p:slideViewPr>
    <p:cSldViewPr snapToGrid="0">
      <p:cViewPr varScale="1">
        <p:scale>
          <a:sx n="146" d="100"/>
          <a:sy n="14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밑에는 지난주와 해당 주 비교하는 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기록 클릭 시 하나의 양치를 분석하는 코멘트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데이터 샘플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넣어 놓았고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record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Font typeface="Arial" panose="020B0604020202020204" pitchFamily="34" charset="0"/>
              <a:buNone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 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…???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안하지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 중간 데모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37886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21666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799" y="483311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134"/>
            <a:ext cx="12192000" cy="695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8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96081-F4B6-4F07-A238-6CF6D8B3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1740111"/>
            <a:ext cx="2213841" cy="45506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60695-C3F8-4B97-8715-92E4F16E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212" y="1740123"/>
            <a:ext cx="2213835" cy="455066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0871-8010-477C-BDEF-88B24F9DD0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3" b="53690"/>
          <a:stretch/>
        </p:blipFill>
        <p:spPr>
          <a:xfrm>
            <a:off x="1065903" y="2273141"/>
            <a:ext cx="2213835" cy="19925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C2E9BA-0ABC-4325-BC98-0545B1179CD4}"/>
              </a:ext>
            </a:extLst>
          </p:cNvPr>
          <p:cNvCxnSpPr>
            <a:endCxn id="8" idx="3"/>
          </p:cNvCxnSpPr>
          <p:nvPr/>
        </p:nvCxnSpPr>
        <p:spPr>
          <a:xfrm flipH="1">
            <a:off x="3279738" y="2893325"/>
            <a:ext cx="933379" cy="3761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07C96-0FC1-4741-B096-E9048327D2C0}"/>
              </a:ext>
            </a:extLst>
          </p:cNvPr>
          <p:cNvCxnSpPr/>
          <p:nvPr/>
        </p:nvCxnSpPr>
        <p:spPr>
          <a:xfrm flipH="1">
            <a:off x="9103057" y="4408227"/>
            <a:ext cx="79157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2259EF-2CB9-4FF0-B461-282C35076790}"/>
              </a:ext>
            </a:extLst>
          </p:cNvPr>
          <p:cNvSpPr txBox="1"/>
          <p:nvPr/>
        </p:nvSpPr>
        <p:spPr>
          <a:xfrm>
            <a:off x="10003809" y="3916907"/>
            <a:ext cx="2012219" cy="144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5209E-6731-469C-9879-EF616B3903A1}"/>
              </a:ext>
            </a:extLst>
          </p:cNvPr>
          <p:cNvSpPr txBox="1"/>
          <p:nvPr/>
        </p:nvSpPr>
        <p:spPr>
          <a:xfrm>
            <a:off x="9917012" y="42235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6796"/>
            <a:ext cx="12192000" cy="71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2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1442355" y="2416595"/>
            <a:ext cx="9307285" cy="383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 탭에서 샘플 기록과 분석 메시지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탭에서 샘플 기록에 맞게 하루 양치 횟수 보여줌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탭에서 블루투스를 통해 전달 받는 치아 색칠되는 것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3350" y="2590287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3349" y="3955357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3348" y="5276648"/>
            <a:ext cx="390145" cy="40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D7D63-6092-4873-BB7A-4AB29341A0D0}"/>
              </a:ext>
            </a:extLst>
          </p:cNvPr>
          <p:cNvSpPr txBox="1"/>
          <p:nvPr/>
        </p:nvSpPr>
        <p:spPr>
          <a:xfrm>
            <a:off x="2909747" y="1533146"/>
            <a:ext cx="6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애플리케이션의 프로토타입 완성</a:t>
            </a:r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움직임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 칫솔의 진동과 같은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움직이는 것인지 노이즈인지 판별불가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단계의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추가하여 답변할 예정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79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진행사항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2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52543" y="341922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초기설정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299</Words>
  <Application>Microsoft Office PowerPoint</Application>
  <PresentationFormat>와이드스크린</PresentationFormat>
  <Paragraphs>71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NanumSquareB</vt:lpstr>
      <vt:lpstr>NanumSquareR</vt:lpstr>
      <vt:lpstr>나눔고딕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 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 </cp:lastModifiedBy>
  <cp:revision>41</cp:revision>
  <dcterms:created xsi:type="dcterms:W3CDTF">2018-10-14T13:17:29Z</dcterms:created>
  <dcterms:modified xsi:type="dcterms:W3CDTF">2018-10-29T16:26:42Z</dcterms:modified>
</cp:coreProperties>
</file>