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E2"/>
    <a:srgbClr val="6BC7BF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71106" autoAdjust="0"/>
  </p:normalViewPr>
  <p:slideViewPr>
    <p:cSldViewPr snapToGrid="0">
      <p:cViewPr varScale="1">
        <p:scale>
          <a:sx n="70" d="100"/>
          <a:sy n="70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점수 밑에는 지난주와 해당 주 비교하는 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기록 클릭 시 하나의 양치를 분석하는 코멘트 출력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데이터 샘플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넣어 놓았고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왼쪽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calendar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record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갖고 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Font typeface="Arial" panose="020B0604020202020204" pitchFamily="34" charset="0"/>
              <a:buNone/>
            </a:pP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 가능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…???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지금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timer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작동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안하지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않나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 중간 데모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37886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21666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799" y="483311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97134"/>
            <a:ext cx="12192000" cy="6955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596081-F4B6-4F07-A238-6CF6D8B3B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04" y="1740111"/>
            <a:ext cx="2213841" cy="45506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C60695-C3F8-4B97-8715-92E4F16E9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212" y="1740123"/>
            <a:ext cx="2213835" cy="4550661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210871-8010-477C-BDEF-88B24F9DD0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3" b="53690"/>
          <a:stretch/>
        </p:blipFill>
        <p:spPr>
          <a:xfrm>
            <a:off x="1065903" y="2273141"/>
            <a:ext cx="2213835" cy="1992573"/>
          </a:xfrm>
          <a:prstGeom prst="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C2E9BA-0ABC-4325-BC98-0545B1179CD4}"/>
              </a:ext>
            </a:extLst>
          </p:cNvPr>
          <p:cNvCxnSpPr>
            <a:endCxn id="8" idx="3"/>
          </p:cNvCxnSpPr>
          <p:nvPr/>
        </p:nvCxnSpPr>
        <p:spPr>
          <a:xfrm flipH="1">
            <a:off x="3279738" y="2893325"/>
            <a:ext cx="933379" cy="37610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07C96-0FC1-4741-B096-E9048327D2C0}"/>
              </a:ext>
            </a:extLst>
          </p:cNvPr>
          <p:cNvCxnSpPr/>
          <p:nvPr/>
        </p:nvCxnSpPr>
        <p:spPr>
          <a:xfrm flipH="1">
            <a:off x="9103057" y="4408227"/>
            <a:ext cx="79157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2259EF-2CB9-4FF0-B461-282C35076790}"/>
              </a:ext>
            </a:extLst>
          </p:cNvPr>
          <p:cNvSpPr txBox="1"/>
          <p:nvPr/>
        </p:nvSpPr>
        <p:spPr>
          <a:xfrm>
            <a:off x="10003809" y="3916907"/>
            <a:ext cx="2012219" cy="144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5209E-6731-469C-9879-EF616B3903A1}"/>
              </a:ext>
            </a:extLst>
          </p:cNvPr>
          <p:cNvSpPr txBox="1"/>
          <p:nvPr/>
        </p:nvSpPr>
        <p:spPr>
          <a:xfrm>
            <a:off x="9917012" y="4223561"/>
            <a:ext cx="17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중간 데모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56796"/>
            <a:ext cx="12192000" cy="7171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702033" y="341922"/>
            <a:ext cx="2787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중간 데모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3625858" y="1906170"/>
            <a:ext cx="4940281" cy="4609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습관분석 탭에서 샘플 기록과 분석 메시지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 탭에서 샘플 기록에 맞게 하루 양치 횟수 보여줌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탭에서 블루투스를 통해 전달 받는 치아 색칠되는 것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0785" y="2153887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30784" y="3339070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0784" y="451914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28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움직임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전동 칫솔의 진동과 같은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움직이는 것인지 노이즈인지 판별불가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단계의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추가하여 답변할 예정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6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개발 진행사항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9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784842" y="341922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초기설정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294</Words>
  <Application>Microsoft Office PowerPoint</Application>
  <PresentationFormat>와이드스크린</PresentationFormat>
  <Paragraphs>66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 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 </cp:lastModifiedBy>
  <cp:revision>38</cp:revision>
  <dcterms:created xsi:type="dcterms:W3CDTF">2018-10-14T13:17:29Z</dcterms:created>
  <dcterms:modified xsi:type="dcterms:W3CDTF">2018-10-29T14:33:29Z</dcterms:modified>
</cp:coreProperties>
</file>