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09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1371600"/>
            <a:ext cx="7475220" cy="292608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err="1" smtClean="0">
                <a:ea typeface="Calibri"/>
                <a:cs typeface="Times New Roman"/>
              </a:rPr>
              <a:t>Baligo</a:t>
            </a:r>
            <a:r>
              <a:rPr lang="en-US" dirty="0" smtClean="0">
                <a:ea typeface="Calibri"/>
                <a:cs typeface="Times New Roman"/>
              </a:rPr>
              <a:t> Game</a:t>
            </a:r>
            <a:r>
              <a:rPr lang="bg-BG" dirty="0">
                <a:ea typeface="Calibri"/>
                <a:cs typeface="Times New Roman"/>
              </a:rPr>
              <a:t/>
            </a:r>
            <a:br>
              <a:rPr lang="bg-BG" dirty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2" y="3451860"/>
            <a:ext cx="7063740" cy="1691640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Times New Roman"/>
              </a:rPr>
              <a:t>Software </a:t>
            </a:r>
            <a:r>
              <a:rPr lang="en-US" dirty="0" smtClean="0">
                <a:ea typeface="Calibri"/>
                <a:cs typeface="Times New Roman"/>
              </a:rPr>
              <a:t>University</a:t>
            </a:r>
            <a:r>
              <a:rPr lang="bg-BG" dirty="0">
                <a:ea typeface="Calibri"/>
                <a:cs typeface="Times New Roman"/>
              </a:rPr>
              <a:t/>
            </a:r>
            <a:br>
              <a:rPr lang="bg-BG" dirty="0">
                <a:ea typeface="Calibri"/>
                <a:cs typeface="Times New Roman"/>
              </a:rPr>
            </a:br>
            <a:r>
              <a:rPr lang="en-US" dirty="0">
                <a:ea typeface="Calibri"/>
                <a:cs typeface="Times New Roman"/>
              </a:rPr>
              <a:t>C# Fundamentals Course – Team </a:t>
            </a:r>
            <a:r>
              <a:rPr lang="en-US" dirty="0" smtClean="0">
                <a:ea typeface="Calibri"/>
                <a:cs typeface="Times New Roman"/>
              </a:rPr>
              <a:t>assignment</a:t>
            </a:r>
          </a:p>
          <a:p>
            <a:r>
              <a:rPr lang="en-US" dirty="0">
                <a:ea typeface="Calibri"/>
                <a:cs typeface="Times New Roman"/>
              </a:rPr>
              <a:t>Team “</a:t>
            </a:r>
            <a:r>
              <a:rPr lang="en-US" dirty="0" err="1">
                <a:ea typeface="Calibri"/>
                <a:cs typeface="Times New Roman"/>
              </a:rPr>
              <a:t>Alchera</a:t>
            </a:r>
            <a:r>
              <a:rPr lang="en-US" dirty="0" smtClean="0">
                <a:ea typeface="Calibri"/>
                <a:cs typeface="Times New Roman"/>
              </a:rPr>
              <a:t>”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1" y="4876800"/>
            <a:ext cx="2238422" cy="2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RPG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game</a:t>
            </a:r>
            <a:r>
              <a:rPr lang="en-US" dirty="0">
                <a:ea typeface="Calibri"/>
                <a:cs typeface="Times New Roman"/>
              </a:rPr>
              <a:t>, where the main character enters an imaginary world and walks through different lands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Each land is inhabited by few characters and a boss. All of them should be conquered by the main character by either fighting with them or by applying a magical item, specific for the character. 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Main </a:t>
            </a:r>
            <a:r>
              <a:rPr lang="en-US" dirty="0">
                <a:ea typeface="Calibri"/>
                <a:cs typeface="Times New Roman"/>
              </a:rPr>
              <a:t>character collects those items during his journey in the imaginary world.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59" y="5562600"/>
            <a:ext cx="3566160" cy="4023360"/>
          </a:xfrm>
        </p:spPr>
        <p:txBody>
          <a:bodyPr/>
          <a:lstStyle/>
          <a:p>
            <a:pPr lvl="0"/>
            <a:r>
              <a:rPr lang="en-US" dirty="0">
                <a:ea typeface="Calibri"/>
                <a:cs typeface="Times New Roman"/>
              </a:rPr>
              <a:t>C#, </a:t>
            </a:r>
            <a:r>
              <a:rPr lang="en-US" dirty="0" err="1">
                <a:ea typeface="Calibri"/>
                <a:cs typeface="Times New Roman"/>
              </a:rPr>
              <a:t>MonoGame</a:t>
            </a:r>
            <a:endParaRPr lang="bg-BG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648200"/>
            <a:ext cx="6301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  <a:ea typeface="Calibri"/>
                <a:cs typeface="Times New Roman"/>
              </a:rPr>
              <a:t>Technical </a:t>
            </a:r>
            <a:r>
              <a:rPr lang="en-US" sz="4000" b="1" dirty="0" smtClean="0">
                <a:latin typeface="+mj-lt"/>
                <a:ea typeface="Calibri"/>
                <a:cs typeface="Times New Roman"/>
              </a:rPr>
              <a:t>background</a:t>
            </a:r>
            <a:endParaRPr lang="en-US" sz="4000" b="1" dirty="0">
              <a:latin typeface="+mj-lt"/>
              <a:ea typeface="Calibri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Contributors: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Ivaylo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Korakov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main </a:t>
            </a:r>
            <a:r>
              <a:rPr lang="en-US" dirty="0">
                <a:ea typeface="Calibri"/>
                <a:cs typeface="Times New Roman"/>
              </a:rPr>
              <a:t>game logic, main </a:t>
            </a:r>
            <a:r>
              <a:rPr lang="en-US" dirty="0" smtClean="0">
                <a:ea typeface="Calibri"/>
                <a:cs typeface="Times New Roman"/>
              </a:rPr>
              <a:t>player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Alexander Pavlov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characters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graphics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Veronika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Dz</a:t>
            </a:r>
            <a:r>
              <a:rPr lang="en-US" dirty="0" err="1">
                <a:ea typeface="Calibri"/>
                <a:cs typeface="Times New Roman"/>
              </a:rPr>
              <a:t>h</a:t>
            </a:r>
            <a:r>
              <a:rPr lang="en-US" dirty="0" err="1" smtClean="0">
                <a:ea typeface="Calibri"/>
                <a:cs typeface="Times New Roman"/>
              </a:rPr>
              <a:t>ambazova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game objects, </a:t>
            </a:r>
            <a:r>
              <a:rPr lang="en-US" dirty="0">
                <a:ea typeface="Calibri"/>
                <a:cs typeface="Times New Roman"/>
              </a:rPr>
              <a:t>game </a:t>
            </a:r>
            <a:r>
              <a:rPr lang="en-US" dirty="0" smtClean="0">
                <a:ea typeface="Calibri"/>
                <a:cs typeface="Times New Roman"/>
              </a:rPr>
              <a:t>objects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structure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Anton </a:t>
            </a:r>
            <a:r>
              <a:rPr lang="en-US" dirty="0" err="1">
                <a:ea typeface="Calibri"/>
                <a:cs typeface="Times New Roman"/>
              </a:rPr>
              <a:t>Nikolov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- background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enemies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Tihomir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Dimov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- items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enemies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Denislav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Angelov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- game states</a:t>
            </a:r>
            <a:endParaRPr lang="bg-BG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bg-BG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bg-BG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Some of the team members haven’t started OOP course yet, which caused bottlenecks in the development process.</a:t>
            </a:r>
            <a:endParaRPr lang="bg-BG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Short terms for development</a:t>
            </a:r>
            <a:endParaRPr lang="bg-BG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Lack of involvement by half of the team members</a:t>
            </a:r>
            <a:endParaRPr lang="bg-BG" dirty="0">
              <a:ea typeface="Calibri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04" y="4696529"/>
            <a:ext cx="7806532" cy="4023360"/>
          </a:xfrm>
        </p:spPr>
        <p:txBody>
          <a:bodyPr/>
          <a:lstStyle/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  <a:ea typeface="Calibri"/>
                <a:cs typeface="Times New Roman"/>
              </a:rPr>
              <a:t>Create multiple levels and enemy characters</a:t>
            </a:r>
            <a:endParaRPr lang="bg-BG" sz="1800" spc="1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  <a:ea typeface="Calibri"/>
                <a:cs typeface="Times New Roman"/>
              </a:rPr>
              <a:t>Add more magical items and list to be selected from</a:t>
            </a:r>
          </a:p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  <a:ea typeface="Calibri"/>
                <a:cs typeface="Times New Roman"/>
              </a:rPr>
              <a:t>Additional menus</a:t>
            </a:r>
            <a:endParaRPr lang="bg-BG" sz="1800" spc="1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5886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a typeface="Calibri"/>
                <a:cs typeface="Times New Roman"/>
              </a:rPr>
              <a:t>Further development</a:t>
            </a:r>
            <a:endParaRPr lang="en-US" sz="4000" b="1" dirty="0">
              <a:latin typeface="+mj-lt"/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</TotalTime>
  <Words>176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Times New Roman</vt:lpstr>
      <vt:lpstr>Wingdings 2</vt:lpstr>
      <vt:lpstr>View</vt:lpstr>
      <vt:lpstr>Baligo Game </vt:lpstr>
      <vt:lpstr>Gameplay</vt:lpstr>
      <vt:lpstr>Contributors:</vt:lpstr>
      <vt:lpstr>Project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Tihomir Dimov</dc:creator>
  <cp:lastModifiedBy>Teo</cp:lastModifiedBy>
  <cp:revision>7</cp:revision>
  <dcterms:created xsi:type="dcterms:W3CDTF">2006-08-16T00:00:00Z</dcterms:created>
  <dcterms:modified xsi:type="dcterms:W3CDTF">2016-06-15T19:18:25Z</dcterms:modified>
</cp:coreProperties>
</file>