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16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5090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1371600"/>
            <a:ext cx="7475220" cy="292608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dirty="0" err="1" smtClean="0">
                <a:ea typeface="Calibri"/>
                <a:cs typeface="Times New Roman"/>
              </a:rPr>
              <a:t>Baligo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Game v2</a:t>
            </a:r>
            <a:r>
              <a:rPr lang="bg-BG" dirty="0">
                <a:ea typeface="Calibri"/>
                <a:cs typeface="Times New Roman"/>
              </a:rPr>
              <a:t/>
            </a:r>
            <a:br>
              <a:rPr lang="bg-BG" dirty="0"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412" y="3451860"/>
            <a:ext cx="7999788" cy="1691640"/>
          </a:xfrm>
        </p:spPr>
        <p:txBody>
          <a:bodyPr>
            <a:normAutofit/>
          </a:bodyPr>
          <a:lstStyle/>
          <a:p>
            <a:r>
              <a:rPr lang="en-US" dirty="0">
                <a:ea typeface="Calibri"/>
                <a:cs typeface="Times New Roman"/>
              </a:rPr>
              <a:t>Software </a:t>
            </a:r>
            <a:r>
              <a:rPr lang="en-US" dirty="0" smtClean="0">
                <a:ea typeface="Calibri"/>
                <a:cs typeface="Times New Roman"/>
              </a:rPr>
              <a:t>University</a:t>
            </a:r>
            <a:r>
              <a:rPr lang="bg-BG" dirty="0">
                <a:ea typeface="Calibri"/>
                <a:cs typeface="Times New Roman"/>
              </a:rPr>
              <a:t/>
            </a:r>
            <a:br>
              <a:rPr lang="bg-BG" dirty="0">
                <a:ea typeface="Calibri"/>
                <a:cs typeface="Times New Roman"/>
              </a:rPr>
            </a:br>
            <a:r>
              <a:rPr lang="en-US" dirty="0">
                <a:ea typeface="Calibri"/>
                <a:cs typeface="Times New Roman"/>
              </a:rPr>
              <a:t>C# Fundamentals </a:t>
            </a:r>
            <a:r>
              <a:rPr lang="en-US" dirty="0" smtClean="0">
                <a:ea typeface="Calibri"/>
                <a:cs typeface="Times New Roman"/>
              </a:rPr>
              <a:t>Course (OOP Basics) </a:t>
            </a:r>
            <a:r>
              <a:rPr lang="en-US" dirty="0">
                <a:ea typeface="Calibri"/>
                <a:cs typeface="Times New Roman"/>
              </a:rPr>
              <a:t>– Team </a:t>
            </a:r>
            <a:r>
              <a:rPr lang="en-US" dirty="0" smtClean="0">
                <a:ea typeface="Calibri"/>
                <a:cs typeface="Times New Roman"/>
              </a:rPr>
              <a:t>assignment</a:t>
            </a:r>
          </a:p>
          <a:p>
            <a:r>
              <a:rPr lang="en-US" dirty="0">
                <a:ea typeface="Calibri"/>
                <a:cs typeface="Times New Roman"/>
              </a:rPr>
              <a:t>Team “</a:t>
            </a:r>
            <a:r>
              <a:rPr lang="en-US" dirty="0" err="1">
                <a:ea typeface="Calibri"/>
                <a:cs typeface="Times New Roman"/>
              </a:rPr>
              <a:t>Alchera</a:t>
            </a:r>
            <a:r>
              <a:rPr lang="en-US" dirty="0" smtClean="0">
                <a:ea typeface="Calibri"/>
                <a:cs typeface="Times New Roman"/>
              </a:rPr>
              <a:t>”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41" y="4876800"/>
            <a:ext cx="2238422" cy="22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00950" cy="1413163"/>
          </a:xfrm>
        </p:spPr>
        <p:txBody>
          <a:bodyPr/>
          <a:lstStyle/>
          <a:p>
            <a:pPr algn="ctr"/>
            <a:r>
              <a:rPr lang="en-US" b="1" dirty="0">
                <a:ea typeface="Calibri"/>
                <a:cs typeface="Times New Roman"/>
              </a:rPr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59" y="1619677"/>
            <a:ext cx="7792677" cy="4023360"/>
          </a:xfrm>
        </p:spPr>
        <p:txBody>
          <a:bodyPr/>
          <a:lstStyle/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a typeface="Calibri"/>
                <a:cs typeface="Times New Roman"/>
              </a:rPr>
              <a:t>RPG</a:t>
            </a:r>
            <a:r>
              <a:rPr lang="bg-BG" dirty="0" smtClean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game</a:t>
            </a:r>
            <a:r>
              <a:rPr lang="en-US" dirty="0">
                <a:ea typeface="Calibri"/>
                <a:cs typeface="Times New Roman"/>
              </a:rPr>
              <a:t>, where the main character enters an imaginary world and walks through different lands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bg-BG" dirty="0" smtClean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>
                <a:ea typeface="Calibri"/>
                <a:cs typeface="Times New Roman"/>
              </a:rPr>
              <a:t>Each land is inhabited by few characters and a boss. All of them should be conquered by the main character by either fighting with them or by applying a magical item, specific for the character. </a:t>
            </a:r>
            <a:endParaRPr lang="bg-BG" dirty="0" smtClean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a typeface="Calibri"/>
                <a:cs typeface="Times New Roman"/>
              </a:rPr>
              <a:t>Main </a:t>
            </a:r>
            <a:r>
              <a:rPr lang="en-US" dirty="0">
                <a:ea typeface="Calibri"/>
                <a:cs typeface="Times New Roman"/>
              </a:rPr>
              <a:t>character collects those items during his journey in the imaginary world.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58" y="5562600"/>
            <a:ext cx="7224641" cy="4023360"/>
          </a:xfrm>
        </p:spPr>
        <p:txBody>
          <a:bodyPr/>
          <a:lstStyle/>
          <a:p>
            <a:pPr lvl="0"/>
            <a:r>
              <a:rPr lang="en-US" dirty="0">
                <a:ea typeface="Calibri"/>
                <a:cs typeface="Times New Roman"/>
              </a:rPr>
              <a:t>C</a:t>
            </a:r>
            <a:r>
              <a:rPr lang="en-US" dirty="0" smtClean="0">
                <a:ea typeface="Calibri"/>
                <a:cs typeface="Times New Roman"/>
              </a:rPr>
              <a:t>#, </a:t>
            </a:r>
            <a:r>
              <a:rPr lang="en-US" dirty="0" err="1">
                <a:ea typeface="Calibri"/>
                <a:cs typeface="Times New Roman"/>
              </a:rPr>
              <a:t>MonoGame</a:t>
            </a:r>
            <a:endParaRPr lang="bg-BG" dirty="0">
              <a:ea typeface="Calibri"/>
              <a:cs typeface="Times New Roman"/>
            </a:endParaRPr>
          </a:p>
          <a:p>
            <a:r>
              <a:rPr lang="en-US" dirty="0"/>
              <a:t>GitHub - https://github.com/Team-Alchera/Baligo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648200"/>
            <a:ext cx="6301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  <a:ea typeface="Calibri"/>
                <a:cs typeface="Times New Roman"/>
              </a:rPr>
              <a:t>Technical </a:t>
            </a:r>
            <a:r>
              <a:rPr lang="en-US" sz="4000" b="1" dirty="0" smtClean="0">
                <a:latin typeface="+mj-lt"/>
                <a:ea typeface="Calibri"/>
                <a:cs typeface="Times New Roman"/>
              </a:rPr>
              <a:t>background</a:t>
            </a:r>
            <a:endParaRPr lang="en-US" sz="4000" b="1" dirty="0">
              <a:latin typeface="+mj-lt"/>
              <a:ea typeface="Calibri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41" y="5715000"/>
            <a:ext cx="1400222" cy="14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00950" cy="1413163"/>
          </a:xfrm>
        </p:spPr>
        <p:txBody>
          <a:bodyPr/>
          <a:lstStyle/>
          <a:p>
            <a:pPr algn="ctr"/>
            <a:r>
              <a:rPr lang="en-US" b="1" dirty="0">
                <a:ea typeface="Calibri"/>
                <a:cs typeface="Times New Roman"/>
              </a:rPr>
              <a:t>Contributors: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59" y="1619677"/>
            <a:ext cx="7792677" cy="4023360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err="1">
                <a:ea typeface="Calibri"/>
                <a:cs typeface="Times New Roman"/>
              </a:rPr>
              <a:t>Ivaylo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Korakov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bg-BG" dirty="0" smtClean="0">
                <a:ea typeface="Calibri"/>
                <a:cs typeface="Times New Roman"/>
              </a:rPr>
              <a:t>- </a:t>
            </a:r>
            <a:r>
              <a:rPr lang="en-US" dirty="0" smtClean="0">
                <a:ea typeface="Calibri"/>
                <a:cs typeface="Times New Roman"/>
              </a:rPr>
              <a:t>main </a:t>
            </a:r>
            <a:r>
              <a:rPr lang="en-US" dirty="0">
                <a:ea typeface="Calibri"/>
                <a:cs typeface="Times New Roman"/>
              </a:rPr>
              <a:t>game logic, main </a:t>
            </a:r>
            <a:r>
              <a:rPr lang="en-US" dirty="0" smtClean="0">
                <a:ea typeface="Calibri"/>
                <a:cs typeface="Times New Roman"/>
              </a:rPr>
              <a:t>player</a:t>
            </a:r>
            <a:endParaRPr lang="bg-BG" dirty="0" smtClean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ea typeface="Calibri"/>
                <a:cs typeface="Times New Roman"/>
              </a:rPr>
              <a:t>Alexander Pavlov </a:t>
            </a:r>
            <a:r>
              <a:rPr lang="bg-BG" dirty="0" smtClean="0">
                <a:ea typeface="Calibri"/>
                <a:cs typeface="Times New Roman"/>
              </a:rPr>
              <a:t>- </a:t>
            </a:r>
            <a:r>
              <a:rPr lang="en-US" dirty="0" smtClean="0">
                <a:ea typeface="Calibri"/>
                <a:cs typeface="Times New Roman"/>
              </a:rPr>
              <a:t>characters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smtClean="0">
                <a:ea typeface="Calibri"/>
                <a:cs typeface="Times New Roman"/>
              </a:rPr>
              <a:t>graphics</a:t>
            </a:r>
            <a:endParaRPr lang="bg-BG" dirty="0" smtClean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err="1">
                <a:ea typeface="Calibri"/>
                <a:cs typeface="Times New Roman"/>
              </a:rPr>
              <a:t>Veronika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Dz</a:t>
            </a:r>
            <a:r>
              <a:rPr lang="en-US" dirty="0" err="1">
                <a:ea typeface="Calibri"/>
                <a:cs typeface="Times New Roman"/>
              </a:rPr>
              <a:t>h</a:t>
            </a:r>
            <a:r>
              <a:rPr lang="en-US" dirty="0" err="1" smtClean="0">
                <a:ea typeface="Calibri"/>
                <a:cs typeface="Times New Roman"/>
              </a:rPr>
              <a:t>ambazova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bg-BG" dirty="0" smtClean="0">
                <a:ea typeface="Calibri"/>
                <a:cs typeface="Times New Roman"/>
              </a:rPr>
              <a:t>- </a:t>
            </a:r>
            <a:r>
              <a:rPr lang="en-US" dirty="0" smtClean="0">
                <a:ea typeface="Calibri"/>
                <a:cs typeface="Times New Roman"/>
              </a:rPr>
              <a:t>game objects, </a:t>
            </a:r>
            <a:r>
              <a:rPr lang="en-US" dirty="0">
                <a:ea typeface="Calibri"/>
                <a:cs typeface="Times New Roman"/>
              </a:rPr>
              <a:t>game </a:t>
            </a:r>
            <a:r>
              <a:rPr lang="en-US" dirty="0" smtClean="0">
                <a:ea typeface="Calibri"/>
                <a:cs typeface="Times New Roman"/>
              </a:rPr>
              <a:t>objects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structure, </a:t>
            </a:r>
            <a:r>
              <a:rPr lang="en-US" dirty="0" err="1" smtClean="0">
                <a:ea typeface="Calibri"/>
                <a:cs typeface="Times New Roman"/>
              </a:rPr>
              <a:t>oop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endParaRPr lang="en-US" dirty="0" smtClean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ea typeface="Calibri"/>
                <a:cs typeface="Times New Roman"/>
              </a:rPr>
              <a:t>Anton </a:t>
            </a:r>
            <a:r>
              <a:rPr lang="en-US" dirty="0" err="1">
                <a:ea typeface="Calibri"/>
                <a:cs typeface="Times New Roman"/>
              </a:rPr>
              <a:t>Nikolov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- background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smtClean="0">
                <a:ea typeface="Calibri"/>
                <a:cs typeface="Times New Roman"/>
              </a:rPr>
              <a:t>enemies, textures</a:t>
            </a:r>
            <a:endParaRPr lang="en-US" dirty="0" smtClean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dirty="0" err="1">
                <a:ea typeface="Calibri"/>
                <a:cs typeface="Times New Roman"/>
              </a:rPr>
              <a:t>Tihomir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Dimov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– items development, enemies </a:t>
            </a:r>
            <a:r>
              <a:rPr lang="en-US" dirty="0" err="1" smtClean="0">
                <a:ea typeface="Calibri"/>
                <a:cs typeface="Times New Roman"/>
              </a:rPr>
              <a:t>devepment</a:t>
            </a:r>
            <a:r>
              <a:rPr lang="en-US" dirty="0" smtClean="0">
                <a:ea typeface="Calibri"/>
                <a:cs typeface="Times New Roman"/>
              </a:rPr>
              <a:t>, game story</a:t>
            </a:r>
            <a:endParaRPr lang="en-US" dirty="0" smtClean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 err="1" smtClean="0">
                <a:ea typeface="Calibri"/>
                <a:cs typeface="Times New Roman"/>
              </a:rPr>
              <a:t>Denislav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Angelov</a:t>
            </a:r>
            <a:r>
              <a:rPr lang="en-US" dirty="0" smtClean="0">
                <a:ea typeface="Calibri"/>
                <a:cs typeface="Times New Roman"/>
              </a:rPr>
              <a:t> - game </a:t>
            </a:r>
            <a:r>
              <a:rPr lang="en-US" dirty="0" smtClean="0">
                <a:ea typeface="Calibri"/>
                <a:cs typeface="Times New Roman"/>
              </a:rPr>
              <a:t>states</a:t>
            </a:r>
            <a:endParaRPr lang="bg-BG" dirty="0" smtClean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a typeface="Calibri"/>
                <a:cs typeface="Times New Roman"/>
              </a:rPr>
              <a:t>Jordan Ivanov – </a:t>
            </a:r>
            <a:r>
              <a:rPr lang="en-US" dirty="0" err="1" smtClean="0">
                <a:ea typeface="Calibri"/>
                <a:cs typeface="Times New Roman"/>
              </a:rPr>
              <a:t>textues</a:t>
            </a:r>
            <a:endParaRPr lang="bg-BG" dirty="0" smtClean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a typeface="Calibri"/>
                <a:cs typeface="Times New Roman"/>
              </a:rPr>
              <a:t>Ivan </a:t>
            </a:r>
            <a:r>
              <a:rPr lang="en-US" dirty="0" err="1" smtClean="0">
                <a:ea typeface="Calibri"/>
                <a:cs typeface="Times New Roman"/>
              </a:rPr>
              <a:t>Stanchev</a:t>
            </a:r>
            <a:r>
              <a:rPr lang="en-US" dirty="0" smtClean="0">
                <a:ea typeface="Calibri"/>
                <a:cs typeface="Times New Roman"/>
              </a:rPr>
              <a:t>  - </a:t>
            </a:r>
            <a:r>
              <a:rPr lang="en-US" dirty="0" err="1" smtClean="0">
                <a:ea typeface="Calibri"/>
                <a:cs typeface="Times New Roman"/>
              </a:rPr>
              <a:t>oop</a:t>
            </a:r>
            <a:endParaRPr lang="bg-BG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endParaRPr lang="bg-BG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endParaRPr lang="en-US" dirty="0">
              <a:ea typeface="Calibri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41" y="5715000"/>
            <a:ext cx="1400222" cy="1400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6868" y="5530334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involved yet: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7759" y="6091945"/>
            <a:ext cx="417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Mario </a:t>
            </a:r>
            <a:r>
              <a:rPr lang="en-US" dirty="0" err="1" smtClean="0"/>
              <a:t>Chaushki</a:t>
            </a:r>
            <a:r>
              <a:rPr lang="en-US" dirty="0" smtClean="0"/>
              <a:t>, </a:t>
            </a:r>
            <a:r>
              <a:rPr lang="en-US" dirty="0" err="1" smtClean="0"/>
              <a:t>Plamena</a:t>
            </a:r>
            <a:r>
              <a:rPr lang="en-US" dirty="0" smtClean="0"/>
              <a:t> Todorova, </a:t>
            </a:r>
            <a:endParaRPr lang="en-US" dirty="0" smtClean="0"/>
          </a:p>
          <a:p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Kirilov</a:t>
            </a:r>
            <a:r>
              <a:rPr lang="en-US" dirty="0" smtClean="0"/>
              <a:t> (</a:t>
            </a:r>
            <a:r>
              <a:rPr lang="en-US" dirty="0" err="1" smtClean="0"/>
              <a:t>Gopeto</a:t>
            </a:r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00950" cy="1413163"/>
          </a:xfrm>
        </p:spPr>
        <p:txBody>
          <a:bodyPr/>
          <a:lstStyle/>
          <a:p>
            <a:pPr algn="ctr"/>
            <a:r>
              <a:rPr lang="en-US" b="1" dirty="0">
                <a:ea typeface="Calibri"/>
                <a:cs typeface="Times New Roman"/>
              </a:rPr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59" y="1619677"/>
            <a:ext cx="7792677" cy="4023360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 smtClean="0">
                <a:ea typeface="Calibri"/>
                <a:cs typeface="Times New Roman"/>
              </a:rPr>
              <a:t>Not everyone from the team contributed.</a:t>
            </a:r>
            <a:endParaRPr lang="bg-BG" dirty="0"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ea typeface="Calibri"/>
                <a:cs typeface="Times New Roman"/>
              </a:rPr>
              <a:t>Short terms for </a:t>
            </a:r>
            <a:r>
              <a:rPr lang="en-US" dirty="0" smtClean="0">
                <a:ea typeface="Calibri"/>
                <a:cs typeface="Times New Roman"/>
              </a:rPr>
              <a:t>development.</a:t>
            </a:r>
            <a:endParaRPr lang="bg-BG" dirty="0">
              <a:ea typeface="Calibri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904" y="4696529"/>
            <a:ext cx="7806532" cy="4023360"/>
          </a:xfrm>
        </p:spPr>
        <p:txBody>
          <a:bodyPr/>
          <a:lstStyle/>
          <a:p>
            <a:pPr marL="182880" lvl="1" algn="just">
              <a:lnSpc>
                <a:spcPct val="115000"/>
              </a:lnSpc>
              <a:spcBef>
                <a:spcPts val="14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 smtClean="0">
                <a:solidFill>
                  <a:schemeClr val="tx1"/>
                </a:solidFill>
                <a:ea typeface="Calibri"/>
                <a:cs typeface="Times New Roman"/>
              </a:rPr>
              <a:t>Apply HQC good practices</a:t>
            </a:r>
          </a:p>
          <a:p>
            <a:pPr marL="182880" lvl="1" algn="just">
              <a:lnSpc>
                <a:spcPct val="115000"/>
              </a:lnSpc>
              <a:spcBef>
                <a:spcPts val="14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 smtClean="0">
                <a:solidFill>
                  <a:schemeClr val="tx1"/>
                </a:solidFill>
                <a:ea typeface="Calibri"/>
                <a:cs typeface="Times New Roman"/>
              </a:rPr>
              <a:t>Finish the game!</a:t>
            </a:r>
          </a:p>
          <a:p>
            <a:pPr marL="182880" lvl="1" algn="just">
              <a:lnSpc>
                <a:spcPct val="115000"/>
              </a:lnSpc>
              <a:spcBef>
                <a:spcPts val="14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 smtClean="0">
                <a:solidFill>
                  <a:schemeClr val="tx1"/>
                </a:solidFill>
                <a:ea typeface="Calibri"/>
                <a:cs typeface="Times New Roman"/>
              </a:rPr>
              <a:t>Create crowdfunding campaign</a:t>
            </a:r>
            <a:endParaRPr lang="bg-BG" sz="1800" spc="10" dirty="0">
              <a:solidFill>
                <a:schemeClr val="tx1"/>
              </a:solidFill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3810000"/>
            <a:ext cx="5886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a typeface="Calibri"/>
                <a:cs typeface="Times New Roman"/>
              </a:rPr>
              <a:t>Further development</a:t>
            </a:r>
            <a:endParaRPr lang="en-US" sz="4000" b="1" dirty="0">
              <a:latin typeface="+mj-lt"/>
              <a:ea typeface="Calibri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41" y="5715000"/>
            <a:ext cx="1400222" cy="14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1601</TotalTime>
  <Words>187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Times New Roman</vt:lpstr>
      <vt:lpstr>Wingdings 2</vt:lpstr>
      <vt:lpstr>View</vt:lpstr>
      <vt:lpstr>Baligo Game v2 </vt:lpstr>
      <vt:lpstr>Gameplay</vt:lpstr>
      <vt:lpstr>Contributors:</vt:lpstr>
      <vt:lpstr>Project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Tihomir Dimov</dc:creator>
  <cp:lastModifiedBy>Teo</cp:lastModifiedBy>
  <cp:revision>12</cp:revision>
  <dcterms:created xsi:type="dcterms:W3CDTF">2006-08-16T00:00:00Z</dcterms:created>
  <dcterms:modified xsi:type="dcterms:W3CDTF">2016-07-06T17:46:24Z</dcterms:modified>
</cp:coreProperties>
</file>