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05" d="100"/>
          <a:sy n="105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B6EB-2D45-4763-B1C2-D903CFF60FD3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8919-5945-44BC-8A5B-158D1C26FF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30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8919-5945-44BC-8A5B-158D1C26FFB4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25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C17465E-989E-4188-AF79-6F4EEDCCC298}" type="datetimeFigureOut">
              <a:rPr lang="bg-BG" smtClean="0"/>
              <a:t>21.12.2015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933056"/>
            <a:ext cx="6400800" cy="1752600"/>
          </a:xfrm>
        </p:spPr>
        <p:txBody>
          <a:bodyPr/>
          <a:lstStyle/>
          <a:p>
            <a:r>
              <a:rPr lang="en-US" dirty="0"/>
              <a:t>Object-Oriented Programming </a:t>
            </a:r>
            <a:r>
              <a:rPr lang="bg-BG" dirty="0"/>
              <a:t>ноември </a:t>
            </a:r>
            <a:r>
              <a:rPr lang="bg-BG" dirty="0" smtClean="0"/>
              <a:t>2015</a:t>
            </a:r>
            <a:r>
              <a:rPr lang="en-US" dirty="0" smtClean="0"/>
              <a:t> – Team Project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b="1" i="1" dirty="0" smtClean="0"/>
              <a:t>Team  </a:t>
            </a:r>
            <a:r>
              <a:rPr lang="en-US" b="1" i="1" dirty="0" err="1" smtClean="0"/>
              <a:t>alkonost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12864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igabyte\Desktop\220px-Microsoft_XN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00" y="476672"/>
            <a:ext cx="2095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3568" y="2090774"/>
            <a:ext cx="3888432" cy="26343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1.Develop the idea!</a:t>
            </a:r>
          </a:p>
          <a:p>
            <a:r>
              <a:rPr lang="en-US" sz="2400" dirty="0" smtClean="0"/>
              <a:t>2.Pick the development tools</a:t>
            </a:r>
          </a:p>
          <a:p>
            <a:r>
              <a:rPr lang="en-US" sz="2400" dirty="0" smtClean="0"/>
              <a:t>3.Project realization</a:t>
            </a:r>
          </a:p>
          <a:p>
            <a:r>
              <a:rPr lang="en-US" sz="2400" dirty="0" smtClean="0"/>
              <a:t>4.Project testing</a:t>
            </a:r>
          </a:p>
          <a:p>
            <a:r>
              <a:rPr lang="en-US" sz="2400" dirty="0" smtClean="0"/>
              <a:t>5.Finish the project</a:t>
            </a:r>
            <a:endParaRPr lang="bg-BG" sz="2400" dirty="0"/>
          </a:p>
        </p:txBody>
      </p:sp>
      <p:pic>
        <p:nvPicPr>
          <p:cNvPr id="2051" name="Picture 3" descr="C:\Users\Gigabyte\Desktop\SR2hUhQN_400x4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02736"/>
            <a:ext cx="140094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igabyte\Desktop\kur\Game-master\AlkonostXNA\AlkonostXNAContent\Sprites\MenueBackgrou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60" y="2867100"/>
            <a:ext cx="3567559" cy="26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5878140" cy="1152128"/>
          </a:xfrm>
        </p:spPr>
        <p:txBody>
          <a:bodyPr/>
          <a:lstStyle/>
          <a:p>
            <a:r>
              <a:rPr lang="en-US" sz="1800" dirty="0" smtClean="0"/>
              <a:t>         </a:t>
            </a:r>
            <a:r>
              <a:rPr lang="en-US" sz="2400" b="1" dirty="0" smtClean="0"/>
              <a:t>Game object oriented  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endParaRPr lang="bg-BG" sz="1800" dirty="0"/>
          </a:p>
        </p:txBody>
      </p:sp>
      <p:pic>
        <p:nvPicPr>
          <p:cNvPr id="3078" name="Picture 6" descr="C:\Users\Gigabyte\Desktop\kur\Game-master\AlkonostXNA\AlkonostXNAContent\Sprites\woman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0688"/>
            <a:ext cx="1808968" cy="35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Gigabyte\Desktop\kur\asd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" y="4437112"/>
            <a:ext cx="6727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Character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1.1- Player</a:t>
            </a:r>
          </a:p>
          <a:p>
            <a:r>
              <a:rPr lang="en-US" sz="2800" dirty="0" smtClean="0"/>
              <a:t> 1.2- Enemy</a:t>
            </a:r>
            <a:endParaRPr lang="en-US" sz="2800" dirty="0"/>
          </a:p>
          <a:p>
            <a:r>
              <a:rPr lang="en-US" sz="2800" dirty="0" smtClean="0"/>
              <a:t> 2.Items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2.1. </a:t>
            </a:r>
            <a:r>
              <a:rPr lang="en-US" sz="2800" dirty="0" err="1" smtClean="0"/>
              <a:t>Axe,Boots</a:t>
            </a:r>
            <a:r>
              <a:rPr lang="en-US" sz="2800" dirty="0"/>
              <a:t> </a:t>
            </a:r>
            <a:r>
              <a:rPr lang="en-US" sz="2800" dirty="0" smtClean="0"/>
              <a:t>and other bonus items</a:t>
            </a:r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4099" name="Picture 3" descr="C:\Users\Gigabyte\Desktop\kur\asd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80728"/>
            <a:ext cx="3268662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Gigabyte\Desktop\kur\asd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1" y="4653136"/>
            <a:ext cx="8751888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2" descr="C:\Users\Gigabyte\Desktop\kur\asds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5" y="2132856"/>
            <a:ext cx="477574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3.Bonus Packages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4.Game Screens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4.1 Title Screens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4.2 Game Map	</a:t>
            </a:r>
            <a:endParaRPr lang="bg-BG" sz="2800" dirty="0"/>
          </a:p>
        </p:txBody>
      </p:sp>
      <p:pic>
        <p:nvPicPr>
          <p:cNvPr id="6" name="Picture 8" descr="C:\Users\Gigabyte\Desktop\kur\asd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5" y="4653136"/>
            <a:ext cx="477574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924800" cy="1143000"/>
          </a:xfrm>
        </p:spPr>
        <p:txBody>
          <a:bodyPr/>
          <a:lstStyle/>
          <a:p>
            <a:r>
              <a:rPr lang="en-US" dirty="0" smtClean="0"/>
              <a:t>     project participants: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95736" y="1988840"/>
            <a:ext cx="4320480" cy="4114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Tsvetan</a:t>
            </a:r>
            <a:r>
              <a:rPr lang="en-US" sz="2800" dirty="0" smtClean="0"/>
              <a:t> </a:t>
            </a:r>
            <a:r>
              <a:rPr lang="en-US" sz="2800" dirty="0" err="1" smtClean="0"/>
              <a:t>Petkov</a:t>
            </a:r>
            <a:endParaRPr lang="en-US" sz="2800" dirty="0" smtClean="0"/>
          </a:p>
          <a:p>
            <a:r>
              <a:rPr lang="en-US" sz="2800" dirty="0" err="1" smtClean="0"/>
              <a:t>Miroslav</a:t>
            </a:r>
            <a:r>
              <a:rPr lang="en-US" sz="2800" dirty="0" smtClean="0"/>
              <a:t> </a:t>
            </a:r>
            <a:r>
              <a:rPr lang="en-US" sz="2800" dirty="0" err="1" smtClean="0"/>
              <a:t>Tonev</a:t>
            </a:r>
            <a:endParaRPr lang="en-US" sz="2800" dirty="0" smtClean="0"/>
          </a:p>
          <a:p>
            <a:r>
              <a:rPr lang="en-US" sz="2800" dirty="0" err="1" smtClean="0"/>
              <a:t>Yunak</a:t>
            </a:r>
            <a:r>
              <a:rPr lang="en-US" sz="2800" dirty="0" smtClean="0"/>
              <a:t> </a:t>
            </a:r>
            <a:r>
              <a:rPr lang="en-US" sz="2800" dirty="0" err="1" smtClean="0"/>
              <a:t>Iliev</a:t>
            </a:r>
            <a:endParaRPr lang="en-US" sz="2800" dirty="0" smtClean="0"/>
          </a:p>
          <a:p>
            <a:r>
              <a:rPr lang="en-US" sz="2800" dirty="0" err="1" smtClean="0"/>
              <a:t>Olya</a:t>
            </a:r>
            <a:r>
              <a:rPr lang="en-US" sz="2800" dirty="0" smtClean="0"/>
              <a:t> </a:t>
            </a:r>
            <a:r>
              <a:rPr lang="en-US" sz="2800" dirty="0" err="1" smtClean="0"/>
              <a:t>Katsarska</a:t>
            </a:r>
            <a:endParaRPr lang="en-US" sz="2800" dirty="0" smtClean="0"/>
          </a:p>
          <a:p>
            <a:r>
              <a:rPr lang="en-US" sz="2800" dirty="0" smtClean="0"/>
              <a:t>Angel </a:t>
            </a:r>
            <a:r>
              <a:rPr lang="en-US" sz="2800" dirty="0" err="1" smtClean="0"/>
              <a:t>Dimitriev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9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199</TotalTime>
  <Words>76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Team  alkonost</vt:lpstr>
      <vt:lpstr>PowerPoint Presentation</vt:lpstr>
      <vt:lpstr>         Game object oriented  structure          </vt:lpstr>
      <vt:lpstr>PowerPoint Presentation</vt:lpstr>
      <vt:lpstr>PowerPoint Presentation</vt:lpstr>
      <vt:lpstr>     project participants: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alkonost</dc:title>
  <dc:creator>Gigabyte</dc:creator>
  <cp:lastModifiedBy>Gigabyte</cp:lastModifiedBy>
  <cp:revision>14</cp:revision>
  <dcterms:created xsi:type="dcterms:W3CDTF">2015-12-21T16:47:48Z</dcterms:created>
  <dcterms:modified xsi:type="dcterms:W3CDTF">2015-12-21T20:07:38Z</dcterms:modified>
</cp:coreProperties>
</file>