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A19-3A1D-A4BF-CE02-B46DDD3C1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9C191-6B87-7E6A-B268-1137CA653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021A-BE18-A057-74C1-0AC4C6D3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A363-802A-809D-626A-0FAD1371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9060-4F67-831A-67CF-6BD2E44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0B7-FC04-75F2-2E9E-44B9F6C4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E99A-2055-F466-26D8-AF3577DC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5F07-91A1-8720-8D69-044ABA95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EB90-D8AA-8DA1-D140-EA259A7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BC53-DE4E-6EE8-18A7-EAC69B56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DE59-B404-91F2-7A8F-738D589CA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F68E-070D-BFCF-D849-BD109C16D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61D5-E127-47A5-A28D-B75F9484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34C4D-3CDA-1DC0-586A-94A6A6DB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7499-8E75-64FB-2E0B-08688658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1A17-4493-8767-7F5B-52827B8A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802-AA48-4A04-91DA-A1077351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2EBC-EA83-AB2F-7298-11E0EA20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5E03-E879-721D-D982-25D0160C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3A97-E7E8-8DB8-0416-A2B00C8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CA7-5C52-8C5A-312D-393BFA47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A1C0-A861-120D-4A52-338AA65C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3C0E-09C3-9A5D-DF5B-9BCA36C6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93A2-2DBD-6C81-5269-D184CD0A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F1DF-863C-6B58-79BC-69E010C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48E6-68D0-645B-6739-3CE83BF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3257-3145-3273-BAE1-9FE0D64A3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E8F51-C245-4B66-501B-F9098A2B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7594-DC8C-F05C-FBF5-6EEF6D2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ABB7-B866-5EB7-2F9D-E23244B0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B88F-1865-1882-E325-28293C46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AFB1-FC3C-E257-0110-3029D71B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C10D-A73F-FC4E-B240-9C0095F4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4E0D-0009-5062-6A54-783D06D5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1D390-B313-1009-2DCD-C5BB528D2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374BE-7AE0-1B84-EF1C-FDCC63B6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3A4F9-A979-739F-B1BB-C8BB1F1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2FAD2-A6A8-F5B1-74A7-41858E4A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1E033-2012-277F-ED4A-2C8C1C04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B226-D161-F0B3-271F-7602CF8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EC9E4-F8AA-1344-62D7-E2703327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0096-74E4-2C4E-9D56-1444371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45719-BCC0-66A8-47E0-C44E2A4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6B8D-2B49-A23D-21F3-14D017EC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A8DBA-1A38-1555-B089-CCB04C2C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50B3-1331-5239-341C-8115FE48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5FF1-F4A7-2FCC-99C5-7604FD9C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1388-0C28-BD3F-DD64-2C8B05D9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D099-3B8B-6B30-CBBC-F3784857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103F-4CB0-7D86-2E71-83D23C49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064C-7298-BBAE-BCB6-EE8C285B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B949-075F-F790-6BD0-C3C08146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0C49-ECF0-DCFE-DB59-E69BCB19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EE579-A547-DC58-7B13-89C0782ED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96808-523F-2D01-4259-E34171830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F25E3-48AB-E957-0A59-64C60FEC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EC9D0-B00C-0548-DA8F-1B28C4D5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EF60-1E0A-5894-5A07-57755DB6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26E62-EF10-9AF9-C240-54B2BA9B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A35CF-0E92-9FB9-DF04-93907001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E102-A367-5C23-5343-CE34C7E43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D251E-9CA0-E648-834E-1D0830B6EBBD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72BF-CB73-783B-CD8C-E0A17CAB4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7A49-667E-E9C1-CCBD-81D5E4129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944A2-F3CF-BF46-9156-46587518A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86D09-FF73-18AA-76C3-56DBBDED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7128"/>
          <a:stretch/>
        </p:blipFill>
        <p:spPr>
          <a:xfrm>
            <a:off x="196731" y="175147"/>
            <a:ext cx="3792174" cy="3174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E5D0C-8207-EE11-E173-03DEBACF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7128"/>
          <a:stretch/>
        </p:blipFill>
        <p:spPr>
          <a:xfrm>
            <a:off x="4209091" y="175147"/>
            <a:ext cx="3792174" cy="317433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BB7CD45-B051-B1D9-98CB-F2CD5F5B8F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6" r="-1" b="16014"/>
          <a:stretch/>
        </p:blipFill>
        <p:spPr>
          <a:xfrm>
            <a:off x="8194217" y="175147"/>
            <a:ext cx="3792174" cy="3174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478D7-0D79-FCCF-DD21-F478A95971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" b="18254"/>
          <a:stretch/>
        </p:blipFill>
        <p:spPr>
          <a:xfrm>
            <a:off x="191088" y="3508511"/>
            <a:ext cx="3792174" cy="317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0792DF-B082-F5FB-9726-6EB8A0F618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-3" b="17830"/>
          <a:stretch/>
        </p:blipFill>
        <p:spPr>
          <a:xfrm>
            <a:off x="4203448" y="3508511"/>
            <a:ext cx="3792174" cy="3171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DF8DF-478A-D46E-75AD-168D423D93D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5" b="17411"/>
          <a:stretch/>
        </p:blipFill>
        <p:spPr>
          <a:xfrm>
            <a:off x="8188574" y="3508511"/>
            <a:ext cx="3792174" cy="31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Taesoo</dc:creator>
  <cp:lastModifiedBy>Kim, Taesoo</cp:lastModifiedBy>
  <cp:revision>1</cp:revision>
  <dcterms:created xsi:type="dcterms:W3CDTF">2024-08-14T17:57:39Z</dcterms:created>
  <dcterms:modified xsi:type="dcterms:W3CDTF">2024-08-15T13:26:17Z</dcterms:modified>
</cp:coreProperties>
</file>