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4858-C2BF-46F0-9135-8CC75E0E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B624C-5796-4463-861C-751CAB45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DE801-3328-498D-8E15-9234E6ED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FBCA8-4416-4E71-858C-FD264F99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70D3B-FDB3-45E6-B552-8602F490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0488-A352-4CF6-A699-2A61225C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E6266-0095-4787-8C1D-2D4C9006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43665-3021-4CD1-BE37-63C6AB97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CF7B4-A380-476B-B5FA-A8C02D8E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B0565-4458-4F29-B19D-29946647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45C53D-A47C-485C-9499-59179EEC7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C588A-9233-419F-90B2-3A06D080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5E359-9A04-4B9C-A741-2596D243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F75D9-52B8-4498-A5D6-73440AF7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BE990-51F4-427E-828C-4E6244B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1458F-9807-4A88-9465-87BC81FF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345F8-A294-4A19-B836-3DF71667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E77C2-4FC1-4271-8301-CC8B4534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F3DCA-75BC-4D54-8349-408A1825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5BD0F-5B4E-46F1-B90F-7197AA38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0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8920-11F8-4274-ABB6-3E811044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8EECF-F056-471D-A51D-05A35FC0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5F32B-0D0D-479D-9068-0D2AFE9D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8E521-9BC7-4B1A-8E0A-C2546BF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A004C-D946-44BB-9BB9-205D9874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E1B0-27E0-4C42-8945-F14BD922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59B4E-A0F3-425A-B5B8-FBB9866D6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7E0A9-674D-4DDD-B19A-B15DFF753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D7252-F6D6-4359-8A54-6B69DA5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F3C26-60B0-4C70-86E1-365FD973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9F050-D827-43F8-9BA6-7D8D7ACD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BA678-FE16-4C65-9E37-DCA9D8EC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D2199-F71B-43F1-A65C-7CA5AD34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6147A-8980-4506-9128-84A9FE25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C2A603-DDA2-4338-B904-2218C936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2AF8E-4C1E-4C9A-9E0F-3BF6773A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71447-8966-4B02-BE3B-758207A6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88908-23C4-4B1E-B362-02066B72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FBCD9-4303-4033-9FA5-CA8D9817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0BCA6-8A16-424D-ACB2-B402EEFC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E1F7F-9CBC-44F5-A217-7942E09D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1EBAA-712E-41BB-BBA6-A9A4926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5A106-A7D5-4A47-91DC-B0D4E3AC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2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1E3F88-8A83-45C5-9ACD-CBDAC9D7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7D6EB-71D4-4AC4-9F25-218CDD54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CEEC1-F20D-471E-B412-7341CCCE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2911B-6257-485A-8EF2-58ECC5A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8BF83-240F-4912-85F3-B5B382E6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9BFA2-68C4-4500-A007-3284FD67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08898-E0A4-4FC7-B50C-26ADD4C2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6050A-136B-4A4C-A61A-29969E01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3C42A-BB53-4CA4-941B-8E716D3C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348F7-BB69-4ADC-B1D5-D99026E5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E355E-CECE-468E-9862-F3EFC0631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E2317-B558-4895-8506-B1426A217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A285D-0F54-41ED-AD3E-0E596E66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6562B-BC10-4D66-913D-505C37FB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61A4F-9B73-41B8-B241-3576AD5A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0D76A-96B9-4075-A336-AE573AFC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78325-D88C-44AC-9687-6FB8577E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45B8C-6E87-4250-A00F-F52B39A7C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043A-F708-4484-AE05-79F055A857C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26E35-C798-4F8F-A053-96AAF27ED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3195B-D15F-4233-A93D-1EBBFFB2B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1CB0-3574-4AEE-8261-847473DE4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5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4FC7-8A24-4086-8CBB-A32CA55C2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Task-patch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0AB7C-9134-41B3-9C43-59A879205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Insu</a:t>
            </a:r>
            <a:r>
              <a:rPr lang="en-US" altLang="ko-KR" dirty="0"/>
              <a:t> 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7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6B41-3D90-4FA3-86C9-4783BCE6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12355-3FDA-4AA3-A903-80F4957C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04.07: Linux Exemplar Release</a:t>
            </a:r>
          </a:p>
          <a:p>
            <a:r>
              <a:rPr lang="en-US" altLang="ko-KR" dirty="0"/>
              <a:t>04.15: Jenkins Exemplar Release (+ Sandbox)</a:t>
            </a:r>
          </a:p>
          <a:p>
            <a:r>
              <a:rPr lang="en-US" altLang="ko-KR" dirty="0"/>
              <a:t>05.15: Exemplar #3 Release</a:t>
            </a:r>
          </a:p>
          <a:p>
            <a:r>
              <a:rPr lang="en-US" altLang="ko-KR" dirty="0"/>
              <a:t>06.15: Final Exemplar Release</a:t>
            </a:r>
          </a:p>
          <a:p>
            <a:r>
              <a:rPr lang="en-US" altLang="ko-KR" dirty="0"/>
              <a:t>07.15: CRS Submission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D-95 </a:t>
            </a:r>
          </a:p>
          <a:p>
            <a:endParaRPr lang="ko-KR" altLang="en-US" dirty="0"/>
          </a:p>
        </p:txBody>
      </p:sp>
      <p:pic>
        <p:nvPicPr>
          <p:cNvPr id="1026" name="Picture 2" descr="noooooo - Imgflip">
            <a:extLst>
              <a:ext uri="{FF2B5EF4-FFF2-40B4-BE49-F238E27FC236}">
                <a16:creationId xmlns:a16="http://schemas.microsoft.com/office/drawing/2014/main" id="{51723114-2B2B-4826-B0E9-E2596624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43" y="3148864"/>
            <a:ext cx="4318683" cy="25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F815-F8E9-4860-8EF6-94AF6B86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Changes after rule release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66D7B-0BB4-434D-AC4B-F6A9939A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Git-based: Can use a bug introducing commit for localization</a:t>
            </a:r>
          </a:p>
          <a:p>
            <a:endParaRPr lang="en-US" altLang="ko-KR" dirty="0"/>
          </a:p>
          <a:p>
            <a:r>
              <a:rPr lang="en-US" altLang="ko-KR" dirty="0"/>
              <a:t>No linting!</a:t>
            </a:r>
          </a:p>
          <a:p>
            <a:endParaRPr lang="en-US" altLang="ko-KR" dirty="0"/>
          </a:p>
          <a:p>
            <a:r>
              <a:rPr lang="en-US" altLang="ko-KR" dirty="0"/>
              <a:t>Accuracy score: Bug finding could be validated but not for patching (because of no feedback)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Hidden information: The </a:t>
            </a:r>
            <a:r>
              <a:rPr lang="en-US" altLang="ko-KR" dirty="0" err="1"/>
              <a:t>AIxCC</a:t>
            </a:r>
            <a:r>
              <a:rPr lang="en-US" altLang="ko-KR" dirty="0"/>
              <a:t> Organizers will not release all CP bases before the competition, and the </a:t>
            </a:r>
            <a:r>
              <a:rPr lang="en-US" altLang="ko-KR" dirty="0" err="1"/>
              <a:t>AIxCC</a:t>
            </a:r>
            <a:r>
              <a:rPr lang="en-US" altLang="ko-KR" dirty="0"/>
              <a:t> Organizers will not support or triage competitors’ use of custom tooling and scripts.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9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891D-5069-4ADF-B10F-F39E9B85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0ABDF-F097-477C-8A72-0CF24416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Our solution should be </a:t>
            </a:r>
            <a:r>
              <a:rPr lang="en-US" altLang="ko-KR" b="1" dirty="0"/>
              <a:t>working</a:t>
            </a:r>
            <a:r>
              <a:rPr lang="en-US" altLang="ko-KR" dirty="0"/>
              <a:t> </a:t>
            </a:r>
            <a:r>
              <a:rPr lang="en-US" altLang="ko-KR" b="1" dirty="0"/>
              <a:t>robustly</a:t>
            </a:r>
          </a:p>
          <a:p>
            <a:pPr lvl="1"/>
            <a:r>
              <a:rPr lang="en-US" altLang="ko-KR" dirty="0"/>
              <a:t>Working: This is not research </a:t>
            </a:r>
            <a:r>
              <a:rPr lang="en-US" altLang="ko-KR" dirty="0">
                <a:sym typeface="Wingdings" panose="05000000000000000000" pitchFamily="2" charset="2"/>
              </a:rPr>
              <a:t> Use practically proven to be effective solutions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Robustly: Our system should not be failed due to our wrong assumptions (i.e., no single point of failure)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57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66838-B075-4A15-8767-3EDBE51E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For working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52CD8-C146-494E-9617-BDF36B2E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Implement the existing solutions</a:t>
            </a:r>
          </a:p>
          <a:p>
            <a:pPr lvl="1">
              <a:buFontTx/>
              <a:buChar char="-"/>
            </a:pPr>
            <a:r>
              <a:rPr lang="en-US" altLang="ko-KR" dirty="0"/>
              <a:t>Function-level patching (From </a:t>
            </a:r>
            <a:r>
              <a:rPr lang="en-US" altLang="ko-KR" dirty="0" err="1"/>
              <a:t>ZeroShot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Statement-level patching (From Google)</a:t>
            </a:r>
          </a:p>
          <a:p>
            <a:pPr lvl="1">
              <a:buFontTx/>
              <a:buChar char="-"/>
            </a:pPr>
            <a:r>
              <a:rPr lang="en-US" altLang="ko-KR" dirty="0"/>
              <a:t>Diff-based patching (From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Make end-to-end solution as fast as we can</a:t>
            </a:r>
          </a:p>
          <a:p>
            <a:pPr marL="457200" lvl="1" indent="0">
              <a:buNone/>
            </a:pPr>
            <a:r>
              <a:rPr lang="en-US" altLang="ko-KR" dirty="0"/>
              <a:t>- 06.10. as our deadline</a:t>
            </a:r>
          </a:p>
        </p:txBody>
      </p:sp>
    </p:spTree>
    <p:extLst>
      <p:ext uri="{BB962C8B-B14F-4D97-AF65-F5344CB8AC3E}">
        <p14:creationId xmlns:p14="http://schemas.microsoft.com/office/powerpoint/2010/main" val="321970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51D38-B417-485B-B587-218CD49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robustness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3BD0-D96C-4705-BF92-F4D4B1E3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Multi-layered approach</a:t>
            </a:r>
          </a:p>
          <a:p>
            <a:pPr lvl="1"/>
            <a:r>
              <a:rPr lang="en-US" altLang="ko-KR" dirty="0"/>
              <a:t>If we have an input from untrusted source (i.e., challenge projects), we use multiple ways to do the same thing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E.g., C function identification</a:t>
            </a:r>
          </a:p>
          <a:p>
            <a:pPr lvl="2"/>
            <a:r>
              <a:rPr lang="en-US" altLang="ko-KR" dirty="0"/>
              <a:t>Currently, we use clang to find a function</a:t>
            </a:r>
          </a:p>
          <a:p>
            <a:pPr lvl="2"/>
            <a:r>
              <a:rPr lang="en-US" altLang="ko-KR" dirty="0"/>
              <a:t>But we will have multiple ways for that</a:t>
            </a:r>
            <a:br>
              <a:rPr lang="en-US" altLang="ko-KR" dirty="0"/>
            </a:br>
            <a:r>
              <a:rPr lang="en-US" altLang="ko-KR" dirty="0"/>
              <a:t>like clang -&gt; grammar-based -&gt; token-based -&gt; LLM-based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Put LLM as a last resort in every approach</a:t>
            </a:r>
          </a:p>
          <a:p>
            <a:r>
              <a:rPr lang="en-US" altLang="ko-KR" dirty="0"/>
              <a:t>So our system should work even with unexpected situations</a:t>
            </a:r>
          </a:p>
        </p:txBody>
      </p:sp>
    </p:spTree>
    <p:extLst>
      <p:ext uri="{BB962C8B-B14F-4D97-AF65-F5344CB8AC3E}">
        <p14:creationId xmlns:p14="http://schemas.microsoft.com/office/powerpoint/2010/main" val="18615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40C0-9224-4BA3-A9B7-B6C9B3F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BAAFB-E660-401F-88C1-49D4D42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P1: Merge with existing infrastructure</a:t>
            </a:r>
          </a:p>
          <a:p>
            <a:pPr lvl="1"/>
            <a:r>
              <a:rPr lang="en-US" altLang="ko-KR" dirty="0"/>
              <a:t>(DONE) Use </a:t>
            </a:r>
            <a:r>
              <a:rPr lang="en-US" altLang="ko-KR" dirty="0" err="1"/>
              <a:t>LiteLLM</a:t>
            </a:r>
            <a:endParaRPr lang="en-US" altLang="ko-KR" dirty="0"/>
          </a:p>
          <a:p>
            <a:pPr lvl="1"/>
            <a:r>
              <a:rPr lang="en-US" altLang="ko-KR" dirty="0"/>
              <a:t>(WIP) Integrate with cp-</a:t>
            </a:r>
            <a:r>
              <a:rPr lang="en-US" altLang="ko-KR" dirty="0" err="1"/>
              <a:t>linux</a:t>
            </a:r>
            <a:endParaRPr lang="en-US" altLang="ko-KR" dirty="0"/>
          </a:p>
          <a:p>
            <a:pPr lvl="1"/>
            <a:r>
              <a:rPr lang="en-US" altLang="ko-KR" dirty="0"/>
              <a:t>(TODO) Integrate with cp-Jenkins</a:t>
            </a:r>
          </a:p>
          <a:p>
            <a:r>
              <a:rPr lang="en-US" altLang="ko-KR" dirty="0"/>
              <a:t>P2: Finish to implement our patch mechanisms</a:t>
            </a:r>
          </a:p>
          <a:p>
            <a:pPr lvl="1"/>
            <a:r>
              <a:rPr lang="en-US" altLang="ko-KR" dirty="0"/>
              <a:t>(DONE) Google + </a:t>
            </a:r>
            <a:r>
              <a:rPr lang="en-US" altLang="ko-KR" dirty="0" err="1"/>
              <a:t>Zeroshot</a:t>
            </a:r>
            <a:r>
              <a:rPr lang="en-US" altLang="ko-KR" dirty="0"/>
              <a:t> approach</a:t>
            </a:r>
          </a:p>
          <a:p>
            <a:pPr lvl="1"/>
            <a:r>
              <a:rPr lang="en-US" altLang="ko-KR" dirty="0"/>
              <a:t>(WIP) Implement </a:t>
            </a:r>
            <a:r>
              <a:rPr lang="en-US" altLang="ko-KR" dirty="0" err="1"/>
              <a:t>Github</a:t>
            </a:r>
            <a:r>
              <a:rPr lang="en-US" altLang="ko-KR" dirty="0"/>
              <a:t> approach</a:t>
            </a:r>
          </a:p>
          <a:p>
            <a:r>
              <a:rPr lang="en-US" altLang="ko-KR" dirty="0"/>
              <a:t>P3: Multi-layered approach</a:t>
            </a:r>
          </a:p>
          <a:p>
            <a:pPr lvl="1"/>
            <a:r>
              <a:rPr lang="en-US" altLang="ko-KR" dirty="0"/>
              <a:t>(WIP) For C</a:t>
            </a:r>
          </a:p>
          <a:p>
            <a:pPr lvl="1"/>
            <a:r>
              <a:rPr lang="en-US" altLang="ko-KR" dirty="0"/>
              <a:t>(TODO) For Java</a:t>
            </a:r>
          </a:p>
        </p:txBody>
      </p:sp>
    </p:spTree>
    <p:extLst>
      <p:ext uri="{BB962C8B-B14F-4D97-AF65-F5344CB8AC3E}">
        <p14:creationId xmlns:p14="http://schemas.microsoft.com/office/powerpoint/2010/main" val="5623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C49D-BFD3-4A8E-A04F-707B27F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more advanced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3C56B-9D01-4022-B9F2-A7D8B3B2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Working with Brendan + </a:t>
            </a:r>
            <a:r>
              <a:rPr lang="en-US" altLang="ko-KR" dirty="0" err="1"/>
              <a:t>Sangdon</a:t>
            </a:r>
            <a:endParaRPr lang="en-US" altLang="ko-KR" dirty="0"/>
          </a:p>
          <a:p>
            <a:pPr lvl="1"/>
            <a:r>
              <a:rPr lang="en-US" altLang="ko-KR" dirty="0"/>
              <a:t>Brendan: Gathering run-time information</a:t>
            </a:r>
          </a:p>
          <a:p>
            <a:pPr lvl="1"/>
            <a:r>
              <a:rPr lang="en-US" altLang="ko-KR" dirty="0" err="1"/>
              <a:t>Sangdon</a:t>
            </a:r>
            <a:r>
              <a:rPr lang="en-US" altLang="ko-KR" dirty="0"/>
              <a:t>: Fine-tuning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238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345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Task-patch</vt:lpstr>
      <vt:lpstr>Timeline</vt:lpstr>
      <vt:lpstr>Changes after rule release</vt:lpstr>
      <vt:lpstr>Our goal</vt:lpstr>
      <vt:lpstr>For working</vt:lpstr>
      <vt:lpstr>For robustness</vt:lpstr>
      <vt:lpstr>Plan</vt:lpstr>
      <vt:lpstr>For more advanced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Task-patch</dc:title>
  <dc:creator>uesr</dc:creator>
  <cp:lastModifiedBy>uesr</cp:lastModifiedBy>
  <cp:revision>6</cp:revision>
  <dcterms:created xsi:type="dcterms:W3CDTF">2024-04-10T13:20:21Z</dcterms:created>
  <dcterms:modified xsi:type="dcterms:W3CDTF">2024-04-10T13:47:24Z</dcterms:modified>
</cp:coreProperties>
</file>