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8" r:id="rId4"/>
    <p:sldId id="256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0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3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3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9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96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53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7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8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2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04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29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3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5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2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00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9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4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0BEC-32E8-4E40-8331-F9D792398A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9916-361C-41AD-AA9D-59BCA99DDC2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1200"/>
            <a:ext cx="8991600" cy="17526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TEAM</a:t>
            </a:r>
            <a:b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</a:br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BANANA </a:t>
            </a:r>
            <a:b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</a:br>
            <a:r>
              <a:rPr lang="en-US" sz="8000" dirty="0" smtClean="0">
                <a:solidFill>
                  <a:srgbClr val="003399"/>
                </a:solidFill>
                <a:latin typeface="Forte" panose="03060902040502070203" pitchFamily="66" charset="0"/>
              </a:rPr>
              <a:t>YELLOW</a:t>
            </a:r>
            <a:endParaRPr lang="en-US" sz="80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4124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Forte" panose="03060902040502070203" pitchFamily="66" charset="0"/>
              </a:rPr>
              <a:t>https://github.com/Team-Banana-Yellow/TeamBananaYellow</a:t>
            </a:r>
            <a:endParaRPr lang="en-US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  <p:pic>
        <p:nvPicPr>
          <p:cNvPr id="1028" name="Picture 4" descr="C:\Users\Plamena\Desktop\bana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60960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Snap ITC" panose="04040A07060A02020202" pitchFamily="82" charset="0"/>
              </a:rPr>
              <a:t>             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Anna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Tsarnakova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home</a:t>
            </a:r>
            <a:r>
              <a:rPr lang="en-US" sz="2400" smtClean="0">
                <a:solidFill>
                  <a:srgbClr val="003399"/>
                </a:solidFill>
                <a:latin typeface="Forte" panose="03060902040502070203" pitchFamily="66" charset="0"/>
              </a:rPr>
              <a:t>, teachers, about us </a:t>
            </a:r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and contact page creation</a:t>
            </a:r>
            <a:endParaRPr lang="en-US" sz="24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Project publication and validation</a:t>
            </a:r>
            <a:endParaRPr lang="en-US" sz="2400" dirty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25146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Plamena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Miteva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pPr algn="just"/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students and courses page creation</a:t>
            </a:r>
          </a:p>
          <a:p>
            <a:pPr algn="just"/>
            <a:r>
              <a:rPr lang="en-US" sz="2400" dirty="0">
                <a:solidFill>
                  <a:srgbClr val="003399"/>
                </a:solidFill>
                <a:latin typeface="Forte" panose="03060902040502070203" pitchFamily="66" charset="0"/>
              </a:rPr>
              <a:t>power point presentation creation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4267200"/>
            <a:ext cx="775716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Delcho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Dimitrov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Forte" panose="03060902040502070203" pitchFamily="66" charset="0"/>
              </a:rPr>
              <a:t>fun page creation</a:t>
            </a:r>
            <a:endParaRPr lang="en-US" sz="2400" dirty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200" y="5715000"/>
            <a:ext cx="8001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Yoana</a:t>
            </a:r>
            <a:r>
              <a:rPr lang="en-US" sz="3600" dirty="0" smtClean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3600" dirty="0" err="1" smtClean="0">
                <a:solidFill>
                  <a:srgbClr val="003399"/>
                </a:solidFill>
                <a:latin typeface="Forte" panose="03060902040502070203" pitchFamily="66" charset="0"/>
              </a:rPr>
              <a:t>Nikolova</a:t>
            </a:r>
            <a:endParaRPr lang="en-US" sz="3600" dirty="0" smtClean="0">
              <a:solidFill>
                <a:srgbClr val="003399"/>
              </a:solidFill>
              <a:latin typeface="Forte" panose="03060902040502070203" pitchFamily="66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bg1"/>
              </a:solidFill>
              <a:latin typeface="Snap ITC" panose="04040A07060A020202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lamena\Desktop\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Visit Us On: www.bananayellow.bg</a:t>
            </a:r>
            <a:endParaRPr lang="en-US" sz="40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3399"/>
                </a:solidFill>
                <a:latin typeface="Forte" panose="03060902040502070203" pitchFamily="66" charset="0"/>
              </a:rPr>
              <a:t>Site</a:t>
            </a:r>
            <a:r>
              <a:rPr lang="en-US" sz="6600" dirty="0">
                <a:solidFill>
                  <a:srgbClr val="003399"/>
                </a:solidFill>
                <a:latin typeface="Forte" panose="03060902040502070203" pitchFamily="66" charset="0"/>
              </a:rPr>
              <a:t> </a:t>
            </a:r>
            <a:r>
              <a:rPr lang="en-US" sz="6600" dirty="0" smtClean="0">
                <a:solidFill>
                  <a:srgbClr val="003399"/>
                </a:solidFill>
                <a:latin typeface="Forte" panose="03060902040502070203" pitchFamily="66" charset="0"/>
              </a:rPr>
              <a:t>Map</a:t>
            </a:r>
            <a:endParaRPr lang="en-US" sz="66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153399" cy="6248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Home Page </a:t>
            </a:r>
            <a:r>
              <a:rPr lang="en-US" sz="3000" dirty="0" smtClean="0">
                <a:solidFill>
                  <a:srgbClr val="003399"/>
                </a:solidFill>
                <a:latin typeface="Forte" panose="03060902040502070203" pitchFamily="66" charset="0"/>
              </a:rPr>
              <a:t>– introduction to the university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including </a:t>
            </a:r>
            <a:r>
              <a:rPr lang="en-US" sz="2800" dirty="0">
                <a:solidFill>
                  <a:srgbClr val="003399"/>
                </a:solidFill>
                <a:latin typeface="Forte" panose="03060902040502070203" pitchFamily="66" charset="0"/>
              </a:rPr>
              <a:t>an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embedded video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Courses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 – describes the programming languages as super heroes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Villains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 – our trainers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Students 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admission information 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Fun </a:t>
            </a:r>
            <a:r>
              <a:rPr lang="en-US" dirty="0" smtClean="0">
                <a:solidFill>
                  <a:srgbClr val="003399"/>
                </a:solidFill>
                <a:latin typeface="Forte" panose="03060902040502070203" pitchFamily="66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programmers funny stories</a:t>
            </a:r>
          </a:p>
          <a:p>
            <a:pPr marL="0" indent="0" algn="just">
              <a:buNone/>
            </a:pPr>
            <a:r>
              <a:rPr lang="en-US" sz="4000" dirty="0" smtClean="0">
                <a:solidFill>
                  <a:srgbClr val="003399"/>
                </a:solidFill>
                <a:latin typeface="Forte" panose="03060902040502070203" pitchFamily="66" charset="0"/>
              </a:rPr>
              <a:t>About us – </a:t>
            </a:r>
            <a:r>
              <a:rPr lang="en-US" sz="2800" dirty="0" smtClean="0">
                <a:solidFill>
                  <a:srgbClr val="003399"/>
                </a:solidFill>
                <a:latin typeface="Forte" panose="03060902040502070203" pitchFamily="66" charset="0"/>
              </a:rPr>
              <a:t>information about the team and contact details</a:t>
            </a:r>
            <a:endParaRPr lang="en-US" sz="2800" dirty="0">
              <a:solidFill>
                <a:srgbClr val="003399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2_Office Theme</vt:lpstr>
      <vt:lpstr>TEAM BANANA  YELLOW</vt:lpstr>
      <vt:lpstr>PowerPoint Presentation</vt:lpstr>
      <vt:lpstr>Visit Us On: www.bananayellow.bg</vt:lpstr>
      <vt:lpstr>Site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Plamena</dc:creator>
  <cp:lastModifiedBy>Plamena</cp:lastModifiedBy>
  <cp:revision>55</cp:revision>
  <dcterms:created xsi:type="dcterms:W3CDTF">2015-02-02T16:39:31Z</dcterms:created>
  <dcterms:modified xsi:type="dcterms:W3CDTF">2015-03-04T22:01:48Z</dcterms:modified>
</cp:coreProperties>
</file>