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8" r:id="rId4"/>
    <p:sldId id="256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4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5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6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90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731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38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95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96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93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53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7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98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12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04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291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83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35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60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02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4004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97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5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24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01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702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3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5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3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6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90BEC-32E8-4E40-8331-F9D792398AF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2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8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3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81200"/>
            <a:ext cx="8991600" cy="17526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rgbClr val="003399"/>
                </a:solidFill>
                <a:latin typeface="Forte" panose="03060902040502070203" pitchFamily="66" charset="0"/>
              </a:rPr>
              <a:t>TEAM</a:t>
            </a:r>
            <a:br>
              <a:rPr lang="en-US" sz="8000" dirty="0" smtClean="0">
                <a:solidFill>
                  <a:srgbClr val="003399"/>
                </a:solidFill>
                <a:latin typeface="Forte" panose="03060902040502070203" pitchFamily="66" charset="0"/>
              </a:rPr>
            </a:br>
            <a:r>
              <a:rPr lang="en-US" sz="8000" dirty="0" smtClean="0">
                <a:solidFill>
                  <a:srgbClr val="003399"/>
                </a:solidFill>
                <a:latin typeface="Forte" panose="03060902040502070203" pitchFamily="66" charset="0"/>
              </a:rPr>
              <a:t>BANANA </a:t>
            </a:r>
            <a:br>
              <a:rPr lang="en-US" sz="8000" dirty="0" smtClean="0">
                <a:solidFill>
                  <a:srgbClr val="003399"/>
                </a:solidFill>
                <a:latin typeface="Forte" panose="03060902040502070203" pitchFamily="66" charset="0"/>
              </a:rPr>
            </a:br>
            <a:r>
              <a:rPr lang="en-US" sz="8000" dirty="0" smtClean="0">
                <a:solidFill>
                  <a:srgbClr val="003399"/>
                </a:solidFill>
                <a:latin typeface="Forte" panose="03060902040502070203" pitchFamily="66" charset="0"/>
              </a:rPr>
              <a:t>YELLOW</a:t>
            </a:r>
            <a:endParaRPr lang="en-US" sz="8000" dirty="0">
              <a:solidFill>
                <a:srgbClr val="003399"/>
              </a:solidFill>
              <a:latin typeface="Forte" panose="030609020405020702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6412468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Forte" panose="03060902040502070203" pitchFamily="66" charset="0"/>
              </a:rPr>
              <a:t>https://github.com/Team-Banana-Yellow/TeamBananaYellow</a:t>
            </a:r>
          </a:p>
        </p:txBody>
      </p:sp>
      <p:pic>
        <p:nvPicPr>
          <p:cNvPr id="1028" name="Picture 4" descr="C:\Users\Plamena\Desktop\bana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7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609600"/>
            <a:ext cx="82296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Snap ITC" panose="04040A07060A02020202" pitchFamily="82" charset="0"/>
              </a:rPr>
              <a:t>             </a:t>
            </a:r>
            <a:r>
              <a:rPr lang="en-US" sz="3600" dirty="0" smtClean="0">
                <a:solidFill>
                  <a:srgbClr val="003399"/>
                </a:solidFill>
                <a:latin typeface="Forte" panose="03060902040502070203" pitchFamily="66" charset="0"/>
              </a:rPr>
              <a:t>Anna </a:t>
            </a:r>
            <a:r>
              <a:rPr lang="en-US" sz="3600" dirty="0" err="1" smtClean="0">
                <a:solidFill>
                  <a:srgbClr val="003399"/>
                </a:solidFill>
                <a:latin typeface="Forte" panose="03060902040502070203" pitchFamily="66" charset="0"/>
              </a:rPr>
              <a:t>Tsarnakova</a:t>
            </a:r>
            <a:endParaRPr lang="en-US" sz="3600" dirty="0" smtClean="0">
              <a:solidFill>
                <a:srgbClr val="003399"/>
              </a:solidFill>
              <a:latin typeface="Forte" panose="03060902040502070203" pitchFamily="66" charset="0"/>
            </a:endParaRPr>
          </a:p>
          <a:p>
            <a:r>
              <a:rPr lang="en-US" sz="2400" dirty="0" smtClean="0">
                <a:solidFill>
                  <a:srgbClr val="003399"/>
                </a:solidFill>
                <a:latin typeface="Forte" panose="03060902040502070203" pitchFamily="66" charset="0"/>
              </a:rPr>
              <a:t>home</a:t>
            </a:r>
            <a:r>
              <a:rPr lang="en-US" sz="2400" smtClean="0">
                <a:solidFill>
                  <a:srgbClr val="003399"/>
                </a:solidFill>
                <a:latin typeface="Forte" panose="03060902040502070203" pitchFamily="66" charset="0"/>
              </a:rPr>
              <a:t>, teachers, about us </a:t>
            </a:r>
            <a:r>
              <a:rPr lang="en-US" sz="2400" dirty="0" smtClean="0">
                <a:solidFill>
                  <a:srgbClr val="003399"/>
                </a:solidFill>
                <a:latin typeface="Forte" panose="03060902040502070203" pitchFamily="66" charset="0"/>
              </a:rPr>
              <a:t>and contact page creation</a:t>
            </a:r>
          </a:p>
          <a:p>
            <a:r>
              <a:rPr lang="en-US" sz="2400" dirty="0" smtClean="0">
                <a:solidFill>
                  <a:srgbClr val="003399"/>
                </a:solidFill>
                <a:latin typeface="Forte" panose="03060902040502070203" pitchFamily="66" charset="0"/>
              </a:rPr>
              <a:t>Project publication and validation</a:t>
            </a:r>
            <a:endParaRPr lang="en-US" sz="2400" dirty="0">
              <a:solidFill>
                <a:srgbClr val="003399"/>
              </a:solidFill>
              <a:latin typeface="Forte" panose="03060902040502070203" pitchFamily="66" charset="0"/>
            </a:endParaRPr>
          </a:p>
          <a:p>
            <a:endParaRPr lang="en-US" sz="3000" dirty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38200" y="2514600"/>
            <a:ext cx="7924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 smtClean="0">
                <a:solidFill>
                  <a:srgbClr val="003399"/>
                </a:solidFill>
                <a:latin typeface="Forte" panose="03060902040502070203" pitchFamily="66" charset="0"/>
              </a:rPr>
              <a:t>Plamena</a:t>
            </a:r>
            <a:r>
              <a:rPr lang="en-US" sz="3600" dirty="0" smtClean="0">
                <a:solidFill>
                  <a:srgbClr val="003399"/>
                </a:solidFill>
                <a:latin typeface="Forte" panose="03060902040502070203" pitchFamily="66" charset="0"/>
              </a:rPr>
              <a:t> </a:t>
            </a:r>
            <a:r>
              <a:rPr lang="en-US" sz="3600" dirty="0" err="1" smtClean="0">
                <a:solidFill>
                  <a:srgbClr val="003399"/>
                </a:solidFill>
                <a:latin typeface="Forte" panose="03060902040502070203" pitchFamily="66" charset="0"/>
              </a:rPr>
              <a:t>Miteva</a:t>
            </a:r>
            <a:endParaRPr lang="en-US" sz="3600" dirty="0" smtClean="0">
              <a:solidFill>
                <a:srgbClr val="003399"/>
              </a:solidFill>
              <a:latin typeface="Forte" panose="03060902040502070203" pitchFamily="66" charset="0"/>
            </a:endParaRPr>
          </a:p>
          <a:p>
            <a:pPr algn="just"/>
            <a:r>
              <a:rPr lang="en-US" sz="2400" dirty="0" smtClean="0">
                <a:solidFill>
                  <a:srgbClr val="003399"/>
                </a:solidFill>
                <a:latin typeface="Forte" panose="03060902040502070203" pitchFamily="66" charset="0"/>
              </a:rPr>
              <a:t>students and courses page creation</a:t>
            </a:r>
          </a:p>
          <a:p>
            <a:pPr algn="just"/>
            <a:r>
              <a:rPr lang="en-US" sz="2400" dirty="0">
                <a:solidFill>
                  <a:srgbClr val="003399"/>
                </a:solidFill>
                <a:latin typeface="Forte" panose="03060902040502070203" pitchFamily="66" charset="0"/>
              </a:rPr>
              <a:t>power point presentation creation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endParaRPr lang="en-US" sz="3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38200" y="4267200"/>
            <a:ext cx="775716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 smtClean="0">
                <a:solidFill>
                  <a:srgbClr val="003399"/>
                </a:solidFill>
                <a:latin typeface="Forte" panose="03060902040502070203" pitchFamily="66" charset="0"/>
              </a:rPr>
              <a:t>Delcho</a:t>
            </a:r>
            <a:r>
              <a:rPr lang="en-US" sz="3600" dirty="0" smtClean="0">
                <a:solidFill>
                  <a:srgbClr val="003399"/>
                </a:solidFill>
                <a:latin typeface="Forte" panose="03060902040502070203" pitchFamily="66" charset="0"/>
              </a:rPr>
              <a:t> </a:t>
            </a:r>
            <a:r>
              <a:rPr lang="en-US" sz="3600" dirty="0" err="1" smtClean="0">
                <a:solidFill>
                  <a:srgbClr val="003399"/>
                </a:solidFill>
                <a:latin typeface="Forte" panose="03060902040502070203" pitchFamily="66" charset="0"/>
              </a:rPr>
              <a:t>Dimitrov</a:t>
            </a:r>
            <a:endParaRPr lang="en-US" sz="3600" dirty="0" smtClean="0">
              <a:solidFill>
                <a:srgbClr val="003399"/>
              </a:solidFill>
              <a:latin typeface="Forte" panose="03060902040502070203" pitchFamily="66" charset="0"/>
            </a:endParaRPr>
          </a:p>
          <a:p>
            <a:r>
              <a:rPr lang="en-US" sz="2400" dirty="0" smtClean="0">
                <a:solidFill>
                  <a:srgbClr val="003399"/>
                </a:solidFill>
                <a:latin typeface="Forte" panose="03060902040502070203" pitchFamily="66" charset="0"/>
              </a:rPr>
              <a:t>fun page creation</a:t>
            </a:r>
            <a:endParaRPr lang="en-US" sz="2400" dirty="0">
              <a:solidFill>
                <a:srgbClr val="003399"/>
              </a:solidFill>
              <a:latin typeface="Forte" panose="03060902040502070203" pitchFamily="66" charset="0"/>
            </a:endParaRPr>
          </a:p>
          <a:p>
            <a:endParaRPr lang="en-US" sz="3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38200" y="5715000"/>
            <a:ext cx="8001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 smtClean="0">
                <a:solidFill>
                  <a:srgbClr val="003399"/>
                </a:solidFill>
                <a:latin typeface="Forte" panose="03060902040502070203" pitchFamily="66" charset="0"/>
              </a:rPr>
              <a:t>Yoana</a:t>
            </a:r>
            <a:r>
              <a:rPr lang="en-US" sz="3600" dirty="0" smtClean="0">
                <a:solidFill>
                  <a:srgbClr val="003399"/>
                </a:solidFill>
                <a:latin typeface="Forte" panose="03060902040502070203" pitchFamily="66" charset="0"/>
              </a:rPr>
              <a:t> </a:t>
            </a:r>
            <a:r>
              <a:rPr lang="en-US" sz="3600" dirty="0" err="1" smtClean="0">
                <a:solidFill>
                  <a:srgbClr val="003399"/>
                </a:solidFill>
                <a:latin typeface="Forte" panose="03060902040502070203" pitchFamily="66" charset="0"/>
              </a:rPr>
              <a:t>Nikolova</a:t>
            </a:r>
            <a:endParaRPr lang="en-US" sz="3600" dirty="0" smtClean="0">
              <a:solidFill>
                <a:srgbClr val="003399"/>
              </a:solidFill>
              <a:latin typeface="Forte" panose="03060902040502070203" pitchFamily="66" charset="0"/>
            </a:endParaRPr>
          </a:p>
          <a:p>
            <a:endParaRPr lang="en-US" sz="3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lamena\Desktop\s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Visit 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us on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: 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http</a:t>
            </a:r>
            <a:r>
              <a:rPr lang="en-US" sz="2800" dirty="0">
                <a:solidFill>
                  <a:srgbClr val="003399"/>
                </a:solidFill>
                <a:latin typeface="Forte" panose="03060902040502070203" pitchFamily="66" charset="0"/>
              </a:rPr>
              <a:t>://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qts.zb5.net/TeamBananaYellow/index.html.bg</a:t>
            </a:r>
            <a:endParaRPr lang="en-US" sz="2800" dirty="0">
              <a:solidFill>
                <a:srgbClr val="003399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7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003399"/>
                </a:solidFill>
                <a:latin typeface="Forte" panose="03060902040502070203" pitchFamily="66" charset="0"/>
              </a:rPr>
              <a:t>Site</a:t>
            </a:r>
            <a:r>
              <a:rPr lang="en-US" sz="6600" dirty="0">
                <a:solidFill>
                  <a:srgbClr val="003399"/>
                </a:solidFill>
                <a:latin typeface="Forte" panose="03060902040502070203" pitchFamily="66" charset="0"/>
              </a:rPr>
              <a:t> </a:t>
            </a:r>
            <a:r>
              <a:rPr lang="en-US" sz="6600" dirty="0" smtClean="0">
                <a:solidFill>
                  <a:srgbClr val="003399"/>
                </a:solidFill>
                <a:latin typeface="Forte" panose="03060902040502070203" pitchFamily="66" charset="0"/>
              </a:rPr>
              <a:t>Map</a:t>
            </a:r>
            <a:endParaRPr lang="en-US" sz="6600" dirty="0">
              <a:solidFill>
                <a:srgbClr val="003399"/>
              </a:solidFill>
              <a:latin typeface="Forte" panose="03060902040502070203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066800"/>
            <a:ext cx="8153399" cy="6248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 smtClean="0">
                <a:solidFill>
                  <a:srgbClr val="003399"/>
                </a:solidFill>
                <a:latin typeface="Forte" panose="03060902040502070203" pitchFamily="66" charset="0"/>
              </a:rPr>
              <a:t>Home Page </a:t>
            </a:r>
            <a:r>
              <a:rPr lang="en-US" sz="3000" dirty="0" smtClean="0">
                <a:solidFill>
                  <a:srgbClr val="003399"/>
                </a:solidFill>
                <a:latin typeface="Forte" panose="03060902040502070203" pitchFamily="66" charset="0"/>
              </a:rPr>
              <a:t>– introduction to the university 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including </a:t>
            </a:r>
            <a:r>
              <a:rPr lang="en-US" sz="2800" dirty="0">
                <a:solidFill>
                  <a:srgbClr val="003399"/>
                </a:solidFill>
                <a:latin typeface="Forte" panose="03060902040502070203" pitchFamily="66" charset="0"/>
              </a:rPr>
              <a:t>an 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embedded video</a:t>
            </a:r>
          </a:p>
          <a:p>
            <a:pPr marL="0" indent="0" algn="just">
              <a:buNone/>
            </a:pPr>
            <a:r>
              <a:rPr lang="en-US" sz="4000" dirty="0" smtClean="0">
                <a:solidFill>
                  <a:srgbClr val="003399"/>
                </a:solidFill>
                <a:latin typeface="Forte" panose="03060902040502070203" pitchFamily="66" charset="0"/>
              </a:rPr>
              <a:t>Courses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 – describes the programming languages as super heroes</a:t>
            </a:r>
          </a:p>
          <a:p>
            <a:pPr marL="0" indent="0" algn="just">
              <a:buNone/>
            </a:pPr>
            <a:r>
              <a:rPr lang="en-US" sz="4000" dirty="0" smtClean="0">
                <a:solidFill>
                  <a:srgbClr val="003399"/>
                </a:solidFill>
                <a:latin typeface="Forte" panose="03060902040502070203" pitchFamily="66" charset="0"/>
              </a:rPr>
              <a:t>Villains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 – our trainers</a:t>
            </a:r>
          </a:p>
          <a:p>
            <a:pPr marL="0" indent="0" algn="just">
              <a:buNone/>
            </a:pPr>
            <a:r>
              <a:rPr lang="en-US" sz="4000" dirty="0" smtClean="0">
                <a:solidFill>
                  <a:srgbClr val="003399"/>
                </a:solidFill>
                <a:latin typeface="Forte" panose="03060902040502070203" pitchFamily="66" charset="0"/>
              </a:rPr>
              <a:t>Students – 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admission information </a:t>
            </a:r>
          </a:p>
          <a:p>
            <a:pPr marL="0" indent="0" algn="just">
              <a:buNone/>
            </a:pPr>
            <a:r>
              <a:rPr lang="en-US" sz="4000" dirty="0" smtClean="0">
                <a:solidFill>
                  <a:srgbClr val="003399"/>
                </a:solidFill>
                <a:latin typeface="Forte" panose="03060902040502070203" pitchFamily="66" charset="0"/>
              </a:rPr>
              <a:t>Fun </a:t>
            </a:r>
            <a:r>
              <a:rPr lang="en-US" dirty="0" smtClean="0">
                <a:solidFill>
                  <a:srgbClr val="003399"/>
                </a:solidFill>
                <a:latin typeface="Forte" panose="03060902040502070203" pitchFamily="66" charset="0"/>
              </a:rPr>
              <a:t>– 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programmers funny stories</a:t>
            </a:r>
          </a:p>
          <a:p>
            <a:pPr marL="0" indent="0" algn="just">
              <a:buNone/>
            </a:pPr>
            <a:r>
              <a:rPr lang="en-US" sz="4000" dirty="0" smtClean="0">
                <a:solidFill>
                  <a:srgbClr val="003399"/>
                </a:solidFill>
                <a:latin typeface="Forte" panose="03060902040502070203" pitchFamily="66" charset="0"/>
              </a:rPr>
              <a:t>About us – 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information about the team and contact details</a:t>
            </a:r>
            <a:endParaRPr lang="en-US" sz="2800" dirty="0">
              <a:solidFill>
                <a:srgbClr val="003399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91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1_Office Theme</vt:lpstr>
      <vt:lpstr>2_Office Theme</vt:lpstr>
      <vt:lpstr>TEAM BANANA  YELLOW</vt:lpstr>
      <vt:lpstr>PowerPoint Presentation</vt:lpstr>
      <vt:lpstr>Visit us on: http://qts.zb5.net/TeamBananaYellow/index.html.bg</vt:lpstr>
      <vt:lpstr>Site 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Plamena</dc:creator>
  <cp:lastModifiedBy>Plamena</cp:lastModifiedBy>
  <cp:revision>56</cp:revision>
  <dcterms:created xsi:type="dcterms:W3CDTF">2015-02-02T16:39:31Z</dcterms:created>
  <dcterms:modified xsi:type="dcterms:W3CDTF">2015-03-05T09:43:30Z</dcterms:modified>
</cp:coreProperties>
</file>