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71"/>
    <p:restoredTop sz="94667"/>
  </p:normalViewPr>
  <p:slideViewPr>
    <p:cSldViewPr snapToGrid="0" snapToObjects="1">
      <p:cViewPr varScale="1">
        <p:scale>
          <a:sx n="87" d="100"/>
          <a:sy n="87" d="100"/>
        </p:scale>
        <p:origin x="21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team-believe.github.io/weekly-planner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6173" y="3742061"/>
            <a:ext cx="67133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Print" charset="0"/>
                <a:ea typeface="Segoe Print" charset="0"/>
                <a:cs typeface="Segoe Print" charset="0"/>
                <a:hlinkClick r:id="rId2"/>
              </a:rPr>
              <a:t>Team </a:t>
            </a:r>
            <a:r>
              <a:rPr lang="en-US" sz="72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Print" charset="0"/>
                <a:ea typeface="Segoe Print" charset="0"/>
                <a:cs typeface="Segoe Print" charset="0"/>
                <a:hlinkClick r:id="rId2"/>
              </a:rPr>
              <a:t>DOMit</a:t>
            </a:r>
            <a:r>
              <a:rPr lang="en-US" sz="7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Print" charset="0"/>
                <a:ea typeface="Segoe Print" charset="0"/>
                <a:cs typeface="Segoe Print" charset="0"/>
                <a:hlinkClick r:id="rId2"/>
              </a:rPr>
              <a:t>!</a:t>
            </a:r>
            <a:endParaRPr lang="en-US" sz="7200" dirty="0">
              <a:solidFill>
                <a:schemeClr val="accent6">
                  <a:lumMod val="60000"/>
                  <a:lumOff val="40000"/>
                </a:schemeClr>
              </a:solidFill>
              <a:latin typeface="Segoe Print" charset="0"/>
              <a:ea typeface="Segoe Print" charset="0"/>
              <a:cs typeface="Segoe Print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91920" y="4942390"/>
            <a:ext cx="79518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Created by: Richard Whitehead, Cassandra Ortiz, Chuck Villalobos, &amp; Lesley Rivera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908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882" y="685800"/>
            <a:ext cx="10131425" cy="1456267"/>
          </a:xfrm>
        </p:spPr>
        <p:txBody>
          <a:bodyPr/>
          <a:lstStyle/>
          <a:p>
            <a:r>
              <a:rPr lang="en-US" u="sng" dirty="0" smtClean="0">
                <a:latin typeface="Segoe Print" charset="0"/>
                <a:ea typeface="Segoe Print" charset="0"/>
                <a:cs typeface="Segoe Print" charset="0"/>
              </a:rPr>
              <a:t>Intro to project &amp; problem domain </a:t>
            </a:r>
            <a:endParaRPr lang="en-US" u="sng" dirty="0">
              <a:latin typeface="Segoe Print" charset="0"/>
              <a:ea typeface="Segoe Print" charset="0"/>
              <a:cs typeface="Segoe Prin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801" y="2315496"/>
            <a:ext cx="10131425" cy="2732311"/>
          </a:xfrm>
        </p:spPr>
        <p:txBody>
          <a:bodyPr/>
          <a:lstStyle/>
          <a:p>
            <a:r>
              <a:rPr lang="en-US" i="1" dirty="0">
                <a:latin typeface="Segoe Print" charset="0"/>
                <a:ea typeface="Segoe Print" charset="0"/>
                <a:cs typeface="Segoe Print" charset="0"/>
              </a:rPr>
              <a:t>To provide users with a place where they can </a:t>
            </a:r>
            <a:r>
              <a:rPr lang="en-US" i="1" dirty="0" smtClean="0">
                <a:latin typeface="Segoe Print" charset="0"/>
                <a:ea typeface="Segoe Print" charset="0"/>
                <a:cs typeface="Segoe Print" charset="0"/>
              </a:rPr>
              <a:t>plan out </a:t>
            </a:r>
            <a:r>
              <a:rPr lang="en-US" i="1" dirty="0">
                <a:latin typeface="Segoe Print" charset="0"/>
                <a:ea typeface="Segoe Print" charset="0"/>
                <a:cs typeface="Segoe Print" charset="0"/>
              </a:rPr>
              <a:t>daily events for a seven day </a:t>
            </a:r>
            <a:r>
              <a:rPr lang="en-US" i="1" dirty="0" smtClean="0">
                <a:latin typeface="Segoe Print" charset="0"/>
                <a:ea typeface="Segoe Print" charset="0"/>
                <a:cs typeface="Segoe Print" charset="0"/>
              </a:rPr>
              <a:t>period</a:t>
            </a:r>
            <a:r>
              <a:rPr lang="en-US" dirty="0" smtClean="0">
                <a:latin typeface="Segoe Print" charset="0"/>
                <a:ea typeface="Segoe Print" charset="0"/>
                <a:cs typeface="Segoe Print" charset="0"/>
              </a:rPr>
              <a:t>.</a:t>
            </a:r>
          </a:p>
          <a:p>
            <a:r>
              <a:rPr lang="en-US" dirty="0">
                <a:latin typeface="Segoe Print" charset="0"/>
                <a:ea typeface="Segoe Print" charset="0"/>
                <a:cs typeface="Segoe Print" charset="0"/>
              </a:rPr>
              <a:t>Weekly Planner is an app for users to keep track of their weekly events in a 7 day planner application. Users are able to add an event from a dropdown menu and add content to each event.</a:t>
            </a:r>
            <a:endParaRPr lang="en-US" dirty="0" smtClean="0">
              <a:latin typeface="Segoe Print" charset="0"/>
              <a:ea typeface="Segoe Print" charset="0"/>
              <a:cs typeface="Segoe Print" charset="0"/>
            </a:endParaRPr>
          </a:p>
          <a:p>
            <a:endParaRPr lang="en-US" i="1" dirty="0" smtClean="0">
              <a:latin typeface="Segoe Print" charset="0"/>
              <a:ea typeface="Segoe Print" charset="0"/>
              <a:cs typeface="Segoe Prin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2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 smtClean="0">
                <a:latin typeface="Segoe Print" charset="0"/>
                <a:ea typeface="Segoe Print" charset="0"/>
                <a:cs typeface="Segoe Print" charset="0"/>
              </a:rPr>
              <a:t>Our approach to planning and communicating!</a:t>
            </a:r>
            <a:endParaRPr lang="en-US" sz="3200" u="sng" dirty="0">
              <a:latin typeface="Segoe Print" charset="0"/>
              <a:ea typeface="Segoe Print" charset="0"/>
              <a:cs typeface="Segoe Prin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>
                <a:latin typeface="Segoe Print" charset="0"/>
                <a:ea typeface="Segoe Print" charset="0"/>
                <a:cs typeface="Segoe Print" charset="0"/>
              </a:rPr>
              <a:t>Slack</a:t>
            </a:r>
          </a:p>
          <a:p>
            <a:r>
              <a:rPr lang="en-US" sz="3200" dirty="0" smtClean="0">
                <a:latin typeface="Segoe Print" charset="0"/>
                <a:ea typeface="Segoe Print" charset="0"/>
                <a:cs typeface="Segoe Print" charset="0"/>
              </a:rPr>
              <a:t>Group text </a:t>
            </a:r>
          </a:p>
          <a:p>
            <a:r>
              <a:rPr lang="en-US" sz="3200" dirty="0" smtClean="0">
                <a:latin typeface="Segoe Print" charset="0"/>
                <a:ea typeface="Segoe Print" charset="0"/>
                <a:cs typeface="Segoe Print" charset="0"/>
              </a:rPr>
              <a:t>Trello for planning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059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2540" y="1886938"/>
            <a:ext cx="48266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>
                <a:latin typeface="Segoe Print" charset="0"/>
                <a:ea typeface="Segoe Print" charset="0"/>
                <a:cs typeface="Segoe Print" charset="0"/>
              </a:rPr>
              <a:t>Our WINS!</a:t>
            </a:r>
            <a:endParaRPr lang="en-US" sz="2400" dirty="0">
              <a:latin typeface="Segoe Script" charset="0"/>
              <a:ea typeface="Segoe Script" charset="0"/>
              <a:cs typeface="Segoe Script" charset="0"/>
            </a:endParaRPr>
          </a:p>
          <a:p>
            <a:pPr marL="342900" indent="-342900" algn="ctr">
              <a:buFont typeface="Arial" charset="0"/>
              <a:buChar char="•"/>
            </a:pPr>
            <a:r>
              <a:rPr lang="en-US" sz="2400" dirty="0" smtClean="0">
                <a:latin typeface="Segoe Print" charset="0"/>
                <a:ea typeface="Segoe Print" charset="0"/>
                <a:cs typeface="Segoe Print" charset="0"/>
              </a:rPr>
              <a:t>Figuring out Local Storage</a:t>
            </a:r>
          </a:p>
          <a:p>
            <a:pPr marL="342900" indent="-342900" algn="ctr">
              <a:buFont typeface="Arial" charset="0"/>
              <a:buChar char="•"/>
            </a:pPr>
            <a:r>
              <a:rPr lang="en-US" sz="2400" dirty="0" smtClean="0">
                <a:latin typeface="Segoe Print" charset="0"/>
                <a:ea typeface="Segoe Print" charset="0"/>
                <a:cs typeface="Segoe Print" charset="0"/>
              </a:rPr>
              <a:t>Adding pie chart</a:t>
            </a:r>
          </a:p>
          <a:p>
            <a:pPr marL="342900" indent="-342900" algn="ctr">
              <a:buFont typeface="Arial" charset="0"/>
              <a:buChar char="•"/>
            </a:pPr>
            <a:r>
              <a:rPr lang="en-US" sz="2400" dirty="0" smtClean="0">
                <a:latin typeface="Segoe Print" charset="0"/>
                <a:ea typeface="Segoe Print" charset="0"/>
                <a:cs typeface="Segoe Print" charset="0"/>
              </a:rPr>
              <a:t>We worked awesome as a team</a:t>
            </a:r>
          </a:p>
          <a:p>
            <a:pPr marL="342900" indent="-342900" algn="ctr">
              <a:buFont typeface="Arial" charset="0"/>
              <a:buChar char="•"/>
            </a:pPr>
            <a:r>
              <a:rPr lang="en-US" sz="2400" dirty="0" smtClean="0">
                <a:latin typeface="Segoe Print" charset="0"/>
                <a:ea typeface="Segoe Print" charset="0"/>
                <a:cs typeface="Segoe Print" charset="0"/>
              </a:rPr>
              <a:t>Overcame sickness</a:t>
            </a:r>
          </a:p>
          <a:p>
            <a:pPr marL="342900" indent="-342900" algn="ctr">
              <a:buFont typeface="Arial" charset="0"/>
              <a:buChar char="•"/>
            </a:pPr>
            <a:r>
              <a:rPr lang="en-US" sz="2400" dirty="0" smtClean="0">
                <a:latin typeface="Segoe Print" charset="0"/>
                <a:ea typeface="Segoe Print" charset="0"/>
                <a:cs typeface="Segoe Print" charset="0"/>
              </a:rPr>
              <a:t>Mob programmed </a:t>
            </a:r>
          </a:p>
          <a:p>
            <a:pPr marL="342900" indent="-342900" algn="ctr">
              <a:buFont typeface="Arial" charset="0"/>
              <a:buChar char="•"/>
            </a:pPr>
            <a:endParaRPr lang="en-US" sz="2400" dirty="0" smtClean="0">
              <a:latin typeface="Segoe Print" charset="0"/>
              <a:ea typeface="Segoe Print" charset="0"/>
              <a:cs typeface="Segoe Print" charset="0"/>
            </a:endParaRPr>
          </a:p>
          <a:p>
            <a:pPr marL="342900" indent="-342900" algn="ctr">
              <a:buFont typeface="Arial" charset="0"/>
              <a:buChar char="•"/>
            </a:pPr>
            <a:endParaRPr lang="en-US" sz="2400" dirty="0" smtClean="0">
              <a:latin typeface="Segoe Print" charset="0"/>
              <a:ea typeface="Segoe Print" charset="0"/>
              <a:cs typeface="Segoe Print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0243" y="1886938"/>
            <a:ext cx="47137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>
                <a:latin typeface="Segoe Print" charset="0"/>
                <a:ea typeface="Segoe Print" charset="0"/>
                <a:cs typeface="Segoe Print" charset="0"/>
              </a:rPr>
              <a:t>Our hardships!</a:t>
            </a:r>
          </a:p>
          <a:p>
            <a:pPr marL="285750" indent="-285750" algn="ctr">
              <a:buFont typeface="Arial" charset="0"/>
              <a:buChar char="•"/>
            </a:pPr>
            <a:r>
              <a:rPr lang="en-US" sz="2400" dirty="0" smtClean="0">
                <a:latin typeface="Segoe Print" charset="0"/>
                <a:ea typeface="Segoe Print" charset="0"/>
                <a:cs typeface="Segoe Print" charset="0"/>
              </a:rPr>
              <a:t>SUMBIT!</a:t>
            </a:r>
          </a:p>
          <a:p>
            <a:pPr marL="285750" indent="-285750" algn="ctr">
              <a:buFont typeface="Arial" charset="0"/>
              <a:buChar char="•"/>
            </a:pPr>
            <a:r>
              <a:rPr lang="en-US" sz="2400" dirty="0" smtClean="0">
                <a:latin typeface="Segoe Print" charset="0"/>
                <a:ea typeface="Segoe Print" charset="0"/>
                <a:cs typeface="Segoe Print" charset="0"/>
              </a:rPr>
              <a:t>Local Storage</a:t>
            </a:r>
          </a:p>
          <a:p>
            <a:pPr marL="285750" indent="-285750" algn="ctr">
              <a:buFont typeface="Arial" charset="0"/>
              <a:buChar char="•"/>
            </a:pPr>
            <a:r>
              <a:rPr lang="en-US" sz="2400" dirty="0" smtClean="0">
                <a:latin typeface="Segoe Print" charset="0"/>
                <a:ea typeface="Segoe Print" charset="0"/>
                <a:cs typeface="Segoe Print" charset="0"/>
              </a:rPr>
              <a:t>Merge conflicts</a:t>
            </a:r>
          </a:p>
          <a:p>
            <a:pPr marL="285750" indent="-285750" algn="ctr">
              <a:buFont typeface="Arial" charset="0"/>
              <a:buChar char="•"/>
            </a:pPr>
            <a:r>
              <a:rPr lang="en-US" sz="2400" dirty="0" smtClean="0">
                <a:latin typeface="Segoe Print" charset="0"/>
                <a:ea typeface="Segoe Print" charset="0"/>
                <a:cs typeface="Segoe Print" charset="0"/>
              </a:rPr>
              <a:t>Debugging</a:t>
            </a:r>
          </a:p>
          <a:p>
            <a:pPr marL="285750" indent="-285750" algn="ctr">
              <a:buFont typeface="Arial" charset="0"/>
              <a:buChar char="•"/>
            </a:pPr>
            <a:r>
              <a:rPr lang="en-US" sz="2400" dirty="0" smtClean="0">
                <a:latin typeface="Segoe Print" charset="0"/>
                <a:ea typeface="Segoe Print" charset="0"/>
                <a:cs typeface="Segoe Print" charset="0"/>
              </a:rPr>
              <a:t>Sickness</a:t>
            </a:r>
          </a:p>
          <a:p>
            <a:pPr marL="285750" indent="-285750" algn="ctr">
              <a:buFont typeface="Arial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78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7042</TotalTime>
  <Words>126</Words>
  <Application>Microsoft Macintosh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Calibri Light</vt:lpstr>
      <vt:lpstr>Segoe Print</vt:lpstr>
      <vt:lpstr>Segoe Script</vt:lpstr>
      <vt:lpstr>Arial</vt:lpstr>
      <vt:lpstr>Celestial</vt:lpstr>
      <vt:lpstr>PowerPoint Presentation</vt:lpstr>
      <vt:lpstr>Intro to project &amp; problem domain </vt:lpstr>
      <vt:lpstr>Our approach to planning and communicating!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2020-03-01T05:50:57Z</dcterms:created>
  <dcterms:modified xsi:type="dcterms:W3CDTF">2020-03-06T03:13:44Z</dcterms:modified>
</cp:coreProperties>
</file>