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4717" autoAdjust="0"/>
  </p:normalViewPr>
  <p:slideViewPr>
    <p:cSldViewPr snapToGrid="0" snapToObjects="1">
      <p:cViewPr varScale="1">
        <p:scale>
          <a:sx n="81" d="100"/>
          <a:sy n="81" d="100"/>
        </p:scale>
        <p:origin x="50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believe.github.io/weekly-planner/aboutUs.html" TargetMode="External"/><Relationship Id="rId2" Type="http://schemas.openxmlformats.org/officeDocument/2006/relationships/hyperlink" Target="https://team-believe.github.io/weekly-plann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6173" y="3742061"/>
            <a:ext cx="671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Print" charset="0"/>
                <a:ea typeface="Segoe Print" charset="0"/>
                <a:cs typeface="Segoe Print" charset="0"/>
                <a:hlinkClick r:id="rId2"/>
              </a:rPr>
              <a:t>Team DOMit!</a:t>
            </a:r>
            <a:endParaRPr lang="en-US" sz="7200" dirty="0">
              <a:solidFill>
                <a:schemeClr val="accent6">
                  <a:lumMod val="60000"/>
                  <a:lumOff val="40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1920" y="4942390"/>
            <a:ext cx="7951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by: Richard Whitehead, Cassandra Ortiz, Chuck Villalobos, &amp; Lesley Rivera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7C8FC-945E-48AE-96A5-4D037C5A2F16}"/>
              </a:ext>
            </a:extLst>
          </p:cNvPr>
          <p:cNvSpPr txBox="1"/>
          <p:nvPr/>
        </p:nvSpPr>
        <p:spPr>
          <a:xfrm>
            <a:off x="9417378" y="6034998"/>
            <a:ext cx="238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Print" charset="0"/>
                <a:ea typeface="Segoe Print" charset="0"/>
                <a:cs typeface="Segoe Print" charset="0"/>
                <a:hlinkClick r:id="rId3"/>
              </a:rPr>
              <a:t>About Us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28" y="288063"/>
            <a:ext cx="11409743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  <a:t>Intro to </a:t>
            </a:r>
            <a:b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</a:br>
            <a: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  <a:t>project &amp; problem domain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8" y="2025570"/>
            <a:ext cx="11409743" cy="4544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Segoe Print" charset="0"/>
                <a:ea typeface="Segoe Print" charset="0"/>
                <a:cs typeface="Segoe Print" charset="0"/>
              </a:rPr>
              <a:t>DOMit Planner is an app for users to keep track of their events in a 7 day period. </a:t>
            </a:r>
          </a:p>
          <a:p>
            <a:pPr marL="0" indent="0" algn="ctr">
              <a:buNone/>
            </a:pPr>
            <a:endParaRPr lang="en-US" sz="3200" dirty="0">
              <a:latin typeface="Segoe Print" charset="0"/>
              <a:ea typeface="Segoe Print" charset="0"/>
              <a:cs typeface="Segoe Print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Segoe Print" charset="0"/>
                <a:ea typeface="Segoe Print" charset="0"/>
                <a:cs typeface="Segoe Print" charset="0"/>
              </a:rPr>
              <a:t>Users are able to add task from a dropdown menu to a certain day of the week. They are then able to give further detail about that type of task. </a:t>
            </a:r>
          </a:p>
          <a:p>
            <a:pPr algn="ctr"/>
            <a:endParaRPr lang="en-US" sz="3200" i="1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  <a:t>Our approach to </a:t>
            </a:r>
            <a:b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</a:br>
            <a:r>
              <a:rPr lang="en-US" sz="4000" u="sng" dirty="0">
                <a:latin typeface="Segoe Print" charset="0"/>
                <a:ea typeface="Segoe Print" charset="0"/>
                <a:cs typeface="Segoe Print" charset="0"/>
              </a:rPr>
              <a:t>planning and communicating!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99" y="2637849"/>
            <a:ext cx="10131425" cy="364913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Slack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Group text 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Trello for planning 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05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9781" y="388272"/>
            <a:ext cx="95776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Segoe Print" charset="0"/>
                <a:ea typeface="Segoe Print" charset="0"/>
                <a:cs typeface="Segoe Print" charset="0"/>
              </a:rPr>
              <a:t>Our WINS!</a:t>
            </a:r>
            <a:endParaRPr lang="en-US" sz="3600" dirty="0">
              <a:latin typeface="Segoe Script" charset="0"/>
              <a:ea typeface="Segoe Script" charset="0"/>
              <a:cs typeface="Segoe Script" charset="0"/>
            </a:endParaRPr>
          </a:p>
          <a:p>
            <a:pPr marL="342900" indent="-34290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Figuring out Local Storage</a:t>
            </a:r>
          </a:p>
          <a:p>
            <a:pPr marL="342900" indent="-34290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Adding pie chart</a:t>
            </a:r>
          </a:p>
          <a:p>
            <a:pPr marL="342900" indent="-34290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We worked awesome as a team</a:t>
            </a:r>
          </a:p>
          <a:p>
            <a:pPr marL="342900" indent="-34290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Overcame sickness</a:t>
            </a:r>
          </a:p>
          <a:p>
            <a:pPr marL="342900" indent="-34290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Mob programmed </a:t>
            </a:r>
          </a:p>
          <a:p>
            <a:pPr marL="342900" indent="-342900" algn="ctr">
              <a:buFont typeface="Arial" charset="0"/>
              <a:buChar char="•"/>
            </a:pPr>
            <a:endParaRPr lang="en-US" sz="3600" dirty="0">
              <a:latin typeface="Segoe Print" charset="0"/>
              <a:ea typeface="Segoe Print" charset="0"/>
              <a:cs typeface="Segoe Print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36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D9D53-ABB2-4938-B140-14CF6B4BADCF}"/>
              </a:ext>
            </a:extLst>
          </p:cNvPr>
          <p:cNvSpPr txBox="1"/>
          <p:nvPr/>
        </p:nvSpPr>
        <p:spPr>
          <a:xfrm>
            <a:off x="3597810" y="810807"/>
            <a:ext cx="47137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u="sng" dirty="0">
                <a:latin typeface="Segoe Print" charset="0"/>
                <a:ea typeface="Segoe Print" charset="0"/>
                <a:cs typeface="Segoe Print" charset="0"/>
              </a:rPr>
              <a:t>Our hardships!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SUMBIT!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Merge conflicts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latin typeface="Segoe Print" charset="0"/>
                <a:ea typeface="Segoe Print" charset="0"/>
                <a:cs typeface="Segoe Print" charset="0"/>
              </a:rPr>
              <a:t>Debugging</a:t>
            </a:r>
          </a:p>
          <a:p>
            <a:pPr marL="285750" indent="-285750" algn="ctr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A3DB5E-8153-4D4A-B386-15346B27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84" y="238184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goe Print" charset="0"/>
                <a:ea typeface="Segoe Print" charset="0"/>
                <a:cs typeface="Segoe Print" charset="0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29740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7109</TotalTime>
  <Words>122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Print</vt:lpstr>
      <vt:lpstr>Segoe Script</vt:lpstr>
      <vt:lpstr>Celestial</vt:lpstr>
      <vt:lpstr>PowerPoint Presentation</vt:lpstr>
      <vt:lpstr>Intro to  project &amp; problem domain </vt:lpstr>
      <vt:lpstr>Our approach to  planning and communicating!</vt:lpstr>
      <vt:lpstr>PowerPoint Presentation</vt:lpstr>
      <vt:lpstr>PowerPoint Presentation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Cassandra M. Ortiz</cp:lastModifiedBy>
  <cp:revision>11</cp:revision>
  <dcterms:created xsi:type="dcterms:W3CDTF">2020-03-01T05:50:57Z</dcterms:created>
  <dcterms:modified xsi:type="dcterms:W3CDTF">2020-03-06T04:56:30Z</dcterms:modified>
</cp:coreProperties>
</file>