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1B7BD-99E6-4610-8BB7-053B2935FD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CH"/>
        </a:p>
      </dgm:t>
    </dgm:pt>
    <dgm:pt modelId="{4F1D4C40-22EF-4602-B8A6-30F919C779BB}">
      <dgm:prSet phldrT="[Texte]"/>
      <dgm:spPr/>
      <dgm:t>
        <a:bodyPr/>
        <a:lstStyle/>
        <a:p>
          <a:r>
            <a:rPr lang="fr-CH" dirty="0" err="1"/>
            <a:t>ESBookshop</a:t>
          </a:r>
          <a:endParaRPr lang="fr-CH" dirty="0"/>
        </a:p>
        <a:p>
          <a:r>
            <a:rPr lang="fr-CH" dirty="0"/>
            <a:t>Site de vente de livres</a:t>
          </a:r>
        </a:p>
      </dgm:t>
    </dgm:pt>
    <dgm:pt modelId="{2EEC1587-59C6-4D9C-AC88-7500892BA8E6}" type="parTrans" cxnId="{DBE2BFBE-914F-4D44-9EF6-C8B4EEEFBB18}">
      <dgm:prSet/>
      <dgm:spPr/>
      <dgm:t>
        <a:bodyPr/>
        <a:lstStyle/>
        <a:p>
          <a:endParaRPr lang="fr-CH"/>
        </a:p>
      </dgm:t>
    </dgm:pt>
    <dgm:pt modelId="{989AC7D0-BF07-4F2C-BDB4-8DACD59D6DEB}" type="sibTrans" cxnId="{DBE2BFBE-914F-4D44-9EF6-C8B4EEEFBB18}">
      <dgm:prSet/>
      <dgm:spPr/>
      <dgm:t>
        <a:bodyPr/>
        <a:lstStyle/>
        <a:p>
          <a:endParaRPr lang="fr-CH"/>
        </a:p>
      </dgm:t>
    </dgm:pt>
    <dgm:pt modelId="{2A8EA24F-7100-438B-8DA7-14238DBF45FE}">
      <dgm:prSet phldrT="[Texte]"/>
      <dgm:spPr/>
      <dgm:t>
        <a:bodyPr/>
        <a:lstStyle/>
        <a:p>
          <a:r>
            <a:rPr lang="fr-CH" dirty="0"/>
            <a:t>Utilisateurs</a:t>
          </a:r>
        </a:p>
      </dgm:t>
    </dgm:pt>
    <dgm:pt modelId="{E637F00E-FE0A-4FBE-BE7D-12FEBCC4EE09}" type="parTrans" cxnId="{5A602DC4-3700-444B-A78F-38E039770D23}">
      <dgm:prSet/>
      <dgm:spPr/>
      <dgm:t>
        <a:bodyPr/>
        <a:lstStyle/>
        <a:p>
          <a:endParaRPr lang="fr-CH"/>
        </a:p>
      </dgm:t>
    </dgm:pt>
    <dgm:pt modelId="{E1A25433-D772-4DB5-8B3B-6FE6DBFB69C0}" type="sibTrans" cxnId="{5A602DC4-3700-444B-A78F-38E039770D23}">
      <dgm:prSet/>
      <dgm:spPr/>
      <dgm:t>
        <a:bodyPr/>
        <a:lstStyle/>
        <a:p>
          <a:endParaRPr lang="fr-CH"/>
        </a:p>
      </dgm:t>
    </dgm:pt>
    <dgm:pt modelId="{2C0ADBB8-1B56-4464-92F9-88A0660C0BB4}">
      <dgm:prSet phldrT="[Texte]"/>
      <dgm:spPr/>
      <dgm:t>
        <a:bodyPr/>
        <a:lstStyle/>
        <a:p>
          <a:r>
            <a:rPr lang="fr-CH" dirty="0"/>
            <a:t>Services</a:t>
          </a:r>
        </a:p>
      </dgm:t>
    </dgm:pt>
    <dgm:pt modelId="{73DEECD2-36C3-4591-A962-C786FA1E63BA}" type="parTrans" cxnId="{9B415DE8-CFF9-488E-BEE7-60D3E20BA9F7}">
      <dgm:prSet/>
      <dgm:spPr/>
      <dgm:t>
        <a:bodyPr/>
        <a:lstStyle/>
        <a:p>
          <a:endParaRPr lang="fr-CH"/>
        </a:p>
      </dgm:t>
    </dgm:pt>
    <dgm:pt modelId="{B14AA889-FE69-40A6-A3ED-82DFE80C499A}" type="sibTrans" cxnId="{9B415DE8-CFF9-488E-BEE7-60D3E20BA9F7}">
      <dgm:prSet/>
      <dgm:spPr/>
      <dgm:t>
        <a:bodyPr/>
        <a:lstStyle/>
        <a:p>
          <a:endParaRPr lang="fr-CH"/>
        </a:p>
      </dgm:t>
    </dgm:pt>
    <dgm:pt modelId="{C47731D9-20EA-4AD5-B169-345FDA7F1DF1}">
      <dgm:prSet phldrT="[Texte]"/>
      <dgm:spPr/>
      <dgm:t>
        <a:bodyPr/>
        <a:lstStyle/>
        <a:p>
          <a:r>
            <a:rPr lang="fr-CH" dirty="0"/>
            <a:t>Authentification</a:t>
          </a:r>
        </a:p>
      </dgm:t>
    </dgm:pt>
    <dgm:pt modelId="{685EAFF6-3B2B-469C-8CA6-70F543944A73}" type="parTrans" cxnId="{45468DF4-CB06-4A86-AA9E-B07A5A23FE19}">
      <dgm:prSet/>
      <dgm:spPr/>
      <dgm:t>
        <a:bodyPr/>
        <a:lstStyle/>
        <a:p>
          <a:endParaRPr lang="fr-CH"/>
        </a:p>
      </dgm:t>
    </dgm:pt>
    <dgm:pt modelId="{02FC54D0-1A32-458C-BADA-1A29E1BD3B34}" type="sibTrans" cxnId="{45468DF4-CB06-4A86-AA9E-B07A5A23FE19}">
      <dgm:prSet/>
      <dgm:spPr/>
      <dgm:t>
        <a:bodyPr/>
        <a:lstStyle/>
        <a:p>
          <a:endParaRPr lang="fr-CH"/>
        </a:p>
      </dgm:t>
    </dgm:pt>
    <dgm:pt modelId="{D11B87AE-C420-449F-AC76-054E86271DD9}">
      <dgm:prSet phldrT="[Texte]"/>
      <dgm:spPr/>
      <dgm:t>
        <a:bodyPr/>
        <a:lstStyle/>
        <a:p>
          <a:r>
            <a:rPr lang="fr-CH" dirty="0"/>
            <a:t>Modification du profil</a:t>
          </a:r>
        </a:p>
      </dgm:t>
    </dgm:pt>
    <dgm:pt modelId="{4A4A4181-1223-45FE-B978-0C88E6F17D33}" type="parTrans" cxnId="{03321855-24BA-48F5-BBA1-508E148186DE}">
      <dgm:prSet/>
      <dgm:spPr/>
      <dgm:t>
        <a:bodyPr/>
        <a:lstStyle/>
        <a:p>
          <a:endParaRPr lang="fr-CH"/>
        </a:p>
      </dgm:t>
    </dgm:pt>
    <dgm:pt modelId="{077B6C4C-16B5-473C-A284-7F56B8383F70}" type="sibTrans" cxnId="{03321855-24BA-48F5-BBA1-508E148186DE}">
      <dgm:prSet/>
      <dgm:spPr/>
      <dgm:t>
        <a:bodyPr/>
        <a:lstStyle/>
        <a:p>
          <a:endParaRPr lang="fr-CH"/>
        </a:p>
      </dgm:t>
    </dgm:pt>
    <dgm:pt modelId="{4CF1A9AB-DE6B-4BED-B6B5-6B2EE3DA64D5}">
      <dgm:prSet phldrT="[Texte]"/>
      <dgm:spPr/>
      <dgm:t>
        <a:bodyPr/>
        <a:lstStyle/>
        <a:p>
          <a:r>
            <a:rPr lang="fr-CH" dirty="0"/>
            <a:t>Panier</a:t>
          </a:r>
        </a:p>
      </dgm:t>
    </dgm:pt>
    <dgm:pt modelId="{16C7DE65-F1D0-4C3D-B10A-92EF7899BB71}" type="parTrans" cxnId="{3EF716D5-FCCC-4C45-B161-ADA471D50D98}">
      <dgm:prSet/>
      <dgm:spPr/>
      <dgm:t>
        <a:bodyPr/>
        <a:lstStyle/>
        <a:p>
          <a:endParaRPr lang="fr-CH"/>
        </a:p>
      </dgm:t>
    </dgm:pt>
    <dgm:pt modelId="{0E6D1DB1-BC64-477C-95D2-5E6FE7021945}" type="sibTrans" cxnId="{3EF716D5-FCCC-4C45-B161-ADA471D50D98}">
      <dgm:prSet/>
      <dgm:spPr/>
      <dgm:t>
        <a:bodyPr/>
        <a:lstStyle/>
        <a:p>
          <a:endParaRPr lang="fr-CH"/>
        </a:p>
      </dgm:t>
    </dgm:pt>
    <dgm:pt modelId="{57A1266A-F148-4890-BC32-3CB2A3D05DC2}">
      <dgm:prSet phldrT="[Texte]"/>
      <dgm:spPr/>
      <dgm:t>
        <a:bodyPr/>
        <a:lstStyle/>
        <a:p>
          <a:r>
            <a:rPr lang="fr-CH" dirty="0"/>
            <a:t>Paiements sécurisés</a:t>
          </a:r>
        </a:p>
      </dgm:t>
    </dgm:pt>
    <dgm:pt modelId="{EB6C5A6B-F974-4385-9AEA-9323026DA40A}" type="parTrans" cxnId="{D0B61C0F-6F76-4DF4-93B8-70B218E3B03D}">
      <dgm:prSet/>
      <dgm:spPr/>
      <dgm:t>
        <a:bodyPr/>
        <a:lstStyle/>
        <a:p>
          <a:endParaRPr lang="fr-CH"/>
        </a:p>
      </dgm:t>
    </dgm:pt>
    <dgm:pt modelId="{101CF7EC-D9EF-44DD-95DD-E0673CB037B0}" type="sibTrans" cxnId="{D0B61C0F-6F76-4DF4-93B8-70B218E3B03D}">
      <dgm:prSet/>
      <dgm:spPr/>
      <dgm:t>
        <a:bodyPr/>
        <a:lstStyle/>
        <a:p>
          <a:endParaRPr lang="fr-CH"/>
        </a:p>
      </dgm:t>
    </dgm:pt>
    <dgm:pt modelId="{66570104-D489-42AC-B924-EB7A4359DC87}">
      <dgm:prSet phldrT="[Texte]"/>
      <dgm:spPr/>
      <dgm:t>
        <a:bodyPr/>
        <a:lstStyle/>
        <a:p>
          <a:r>
            <a:rPr lang="fr-CH" dirty="0" err="1"/>
            <a:t>Wishlist</a:t>
          </a:r>
          <a:endParaRPr lang="fr-CH" dirty="0"/>
        </a:p>
      </dgm:t>
    </dgm:pt>
    <dgm:pt modelId="{3200F8FC-8B03-4660-BC8D-6814EE3FD27D}" type="parTrans" cxnId="{4466234C-CEFE-4611-9863-A2CAF518999B}">
      <dgm:prSet/>
      <dgm:spPr/>
      <dgm:t>
        <a:bodyPr/>
        <a:lstStyle/>
        <a:p>
          <a:endParaRPr lang="fr-CH"/>
        </a:p>
      </dgm:t>
    </dgm:pt>
    <dgm:pt modelId="{B10EA6E6-6797-4000-982B-A4AD2191FDFA}" type="sibTrans" cxnId="{4466234C-CEFE-4611-9863-A2CAF518999B}">
      <dgm:prSet/>
      <dgm:spPr/>
      <dgm:t>
        <a:bodyPr/>
        <a:lstStyle/>
        <a:p>
          <a:endParaRPr lang="fr-CH"/>
        </a:p>
      </dgm:t>
    </dgm:pt>
    <dgm:pt modelId="{F5C11CD2-F7BF-4AE1-A060-843F5C7C2BE4}">
      <dgm:prSet phldrT="[Texte]"/>
      <dgm:spPr/>
      <dgm:t>
        <a:bodyPr/>
        <a:lstStyle/>
        <a:p>
          <a:r>
            <a:rPr lang="fr-CH" dirty="0"/>
            <a:t>Outil de communication</a:t>
          </a:r>
        </a:p>
      </dgm:t>
    </dgm:pt>
    <dgm:pt modelId="{DFBE14CB-24F1-4988-90C3-6F6B912CF05C}" type="parTrans" cxnId="{449F65D2-2495-4B92-963A-9E6D35E330B5}">
      <dgm:prSet/>
      <dgm:spPr/>
      <dgm:t>
        <a:bodyPr/>
        <a:lstStyle/>
        <a:p>
          <a:endParaRPr lang="fr-CH"/>
        </a:p>
      </dgm:t>
    </dgm:pt>
    <dgm:pt modelId="{9AC6B695-8341-44D2-BD61-09E0500283C0}" type="sibTrans" cxnId="{449F65D2-2495-4B92-963A-9E6D35E330B5}">
      <dgm:prSet/>
      <dgm:spPr/>
      <dgm:t>
        <a:bodyPr/>
        <a:lstStyle/>
        <a:p>
          <a:endParaRPr lang="fr-CH"/>
        </a:p>
      </dgm:t>
    </dgm:pt>
    <dgm:pt modelId="{C72DED94-4D80-4042-A01D-851482B6889B}">
      <dgm:prSet phldrT="[Texte]"/>
      <dgm:spPr/>
      <dgm:t>
        <a:bodyPr/>
        <a:lstStyle/>
        <a:p>
          <a:r>
            <a:rPr lang="fr-CH" dirty="0"/>
            <a:t>Moteur de recherche</a:t>
          </a:r>
        </a:p>
      </dgm:t>
    </dgm:pt>
    <dgm:pt modelId="{5340CDCF-1110-40DA-8635-B0B148ED2AA2}" type="parTrans" cxnId="{4695993B-3593-43FE-8F9D-983C5B5DE9A7}">
      <dgm:prSet/>
      <dgm:spPr/>
      <dgm:t>
        <a:bodyPr/>
        <a:lstStyle/>
        <a:p>
          <a:endParaRPr lang="fr-CH"/>
        </a:p>
      </dgm:t>
    </dgm:pt>
    <dgm:pt modelId="{74268BB3-EE95-46F2-BBEB-CDEEAB697123}" type="sibTrans" cxnId="{4695993B-3593-43FE-8F9D-983C5B5DE9A7}">
      <dgm:prSet/>
      <dgm:spPr/>
      <dgm:t>
        <a:bodyPr/>
        <a:lstStyle/>
        <a:p>
          <a:endParaRPr lang="fr-CH"/>
        </a:p>
      </dgm:t>
    </dgm:pt>
    <dgm:pt modelId="{22F9C53F-2726-4A2A-AC16-9BCB230998AE}">
      <dgm:prSet phldrT="[Texte]"/>
      <dgm:spPr/>
      <dgm:t>
        <a:bodyPr/>
        <a:lstStyle/>
        <a:p>
          <a:r>
            <a:rPr lang="fr-CH" dirty="0"/>
            <a:t>Base de données</a:t>
          </a:r>
        </a:p>
      </dgm:t>
    </dgm:pt>
    <dgm:pt modelId="{1B64865C-F215-4BA8-8D35-2A4C6B3FD63C}" type="parTrans" cxnId="{D0743223-E1B3-48EC-A57F-8BC55224A2DC}">
      <dgm:prSet/>
      <dgm:spPr/>
      <dgm:t>
        <a:bodyPr/>
        <a:lstStyle/>
        <a:p>
          <a:endParaRPr lang="fr-CH"/>
        </a:p>
      </dgm:t>
    </dgm:pt>
    <dgm:pt modelId="{93FA1938-42C6-4E19-97E7-6E9BF1BCC1DA}" type="sibTrans" cxnId="{D0743223-E1B3-48EC-A57F-8BC55224A2DC}">
      <dgm:prSet/>
      <dgm:spPr/>
      <dgm:t>
        <a:bodyPr/>
        <a:lstStyle/>
        <a:p>
          <a:endParaRPr lang="fr-CH"/>
        </a:p>
      </dgm:t>
    </dgm:pt>
    <dgm:pt modelId="{E172C4D4-515A-4FD2-8A77-84D8F43EB021}">
      <dgm:prSet phldrT="[Texte]"/>
      <dgm:spPr/>
      <dgm:t>
        <a:bodyPr/>
        <a:lstStyle/>
        <a:p>
          <a:r>
            <a:rPr lang="fr-CH" dirty="0"/>
            <a:t>Documentation</a:t>
          </a:r>
        </a:p>
      </dgm:t>
    </dgm:pt>
    <dgm:pt modelId="{30C9F30F-C4EF-4215-B2DB-94594157C55D}" type="parTrans" cxnId="{298B154F-9398-44A8-B283-8CBA7B406041}">
      <dgm:prSet/>
      <dgm:spPr/>
      <dgm:t>
        <a:bodyPr/>
        <a:lstStyle/>
        <a:p>
          <a:endParaRPr lang="fr-CH"/>
        </a:p>
      </dgm:t>
    </dgm:pt>
    <dgm:pt modelId="{4BE31C66-7C19-4B72-ACE5-61AC2C49F658}" type="sibTrans" cxnId="{298B154F-9398-44A8-B283-8CBA7B406041}">
      <dgm:prSet/>
      <dgm:spPr/>
      <dgm:t>
        <a:bodyPr/>
        <a:lstStyle/>
        <a:p>
          <a:endParaRPr lang="fr-CH"/>
        </a:p>
      </dgm:t>
    </dgm:pt>
    <dgm:pt modelId="{E99BF066-2DD6-4703-8E41-C88605EC203C}">
      <dgm:prSet phldrT="[Texte]"/>
      <dgm:spPr/>
      <dgm:t>
        <a:bodyPr/>
        <a:lstStyle/>
        <a:p>
          <a:r>
            <a:rPr lang="fr-CH" dirty="0"/>
            <a:t>Etude</a:t>
          </a:r>
        </a:p>
      </dgm:t>
    </dgm:pt>
    <dgm:pt modelId="{24306944-BC72-41B2-9798-75F8867E6278}" type="parTrans" cxnId="{17F076C9-2045-4E42-9D3F-DAACB9B0281A}">
      <dgm:prSet/>
      <dgm:spPr/>
      <dgm:t>
        <a:bodyPr/>
        <a:lstStyle/>
        <a:p>
          <a:endParaRPr lang="fr-CH"/>
        </a:p>
      </dgm:t>
    </dgm:pt>
    <dgm:pt modelId="{812710AB-DBE4-4B4D-9E84-E8D6CB67A073}" type="sibTrans" cxnId="{17F076C9-2045-4E42-9D3F-DAACB9B0281A}">
      <dgm:prSet/>
      <dgm:spPr/>
      <dgm:t>
        <a:bodyPr/>
        <a:lstStyle/>
        <a:p>
          <a:endParaRPr lang="fr-CH"/>
        </a:p>
      </dgm:t>
    </dgm:pt>
    <dgm:pt modelId="{8162A1AA-BEF0-4856-B15E-CA5DE419AD13}">
      <dgm:prSet phldrT="[Texte]"/>
      <dgm:spPr/>
      <dgm:t>
        <a:bodyPr/>
        <a:lstStyle/>
        <a:p>
          <a:r>
            <a:rPr lang="fr-CH" dirty="0"/>
            <a:t>Plan de gestion</a:t>
          </a:r>
        </a:p>
      </dgm:t>
    </dgm:pt>
    <dgm:pt modelId="{4C97F603-35D4-4D05-904F-BB32F9472786}" type="parTrans" cxnId="{CA11B8AC-AD47-4266-86BE-3758DDF9347E}">
      <dgm:prSet/>
      <dgm:spPr/>
      <dgm:t>
        <a:bodyPr/>
        <a:lstStyle/>
        <a:p>
          <a:endParaRPr lang="fr-CH"/>
        </a:p>
      </dgm:t>
    </dgm:pt>
    <dgm:pt modelId="{DCDCFF72-3106-499E-BE7E-8C3A590E211B}" type="sibTrans" cxnId="{CA11B8AC-AD47-4266-86BE-3758DDF9347E}">
      <dgm:prSet/>
      <dgm:spPr/>
      <dgm:t>
        <a:bodyPr/>
        <a:lstStyle/>
        <a:p>
          <a:endParaRPr lang="fr-CH"/>
        </a:p>
      </dgm:t>
    </dgm:pt>
    <dgm:pt modelId="{31618D19-122D-430A-B49C-B5B35D5F09D8}">
      <dgm:prSet phldrT="[Texte]"/>
      <dgm:spPr/>
      <dgm:t>
        <a:bodyPr/>
        <a:lstStyle/>
        <a:p>
          <a:r>
            <a:rPr lang="fr-CH" dirty="0"/>
            <a:t>Mandat de projet</a:t>
          </a:r>
        </a:p>
      </dgm:t>
    </dgm:pt>
    <dgm:pt modelId="{316B4E69-8EC0-4422-8123-C2DF1E799CB1}" type="parTrans" cxnId="{B5C74608-0376-4301-A19B-F317DA18F761}">
      <dgm:prSet/>
      <dgm:spPr/>
      <dgm:t>
        <a:bodyPr/>
        <a:lstStyle/>
        <a:p>
          <a:endParaRPr lang="fr-CH"/>
        </a:p>
      </dgm:t>
    </dgm:pt>
    <dgm:pt modelId="{627B2D8E-240D-4260-868B-29F4AD320498}" type="sibTrans" cxnId="{B5C74608-0376-4301-A19B-F317DA18F761}">
      <dgm:prSet/>
      <dgm:spPr/>
      <dgm:t>
        <a:bodyPr/>
        <a:lstStyle/>
        <a:p>
          <a:endParaRPr lang="fr-CH"/>
        </a:p>
      </dgm:t>
    </dgm:pt>
    <dgm:pt modelId="{46EEDB80-5D12-4BFC-8792-E96B660756CE}">
      <dgm:prSet phldrT="[Texte]"/>
      <dgm:spPr/>
      <dgm:t>
        <a:bodyPr/>
        <a:lstStyle/>
        <a:p>
          <a:r>
            <a:rPr lang="fr-CH" dirty="0"/>
            <a:t>Administrateur</a:t>
          </a:r>
        </a:p>
      </dgm:t>
    </dgm:pt>
    <dgm:pt modelId="{5636E36F-D735-446F-9114-1B0AE3F39912}" type="parTrans" cxnId="{A323C245-D37F-404E-8889-C48DD4C2D2F3}">
      <dgm:prSet/>
      <dgm:spPr/>
      <dgm:t>
        <a:bodyPr/>
        <a:lstStyle/>
        <a:p>
          <a:endParaRPr lang="fr-CH"/>
        </a:p>
      </dgm:t>
    </dgm:pt>
    <dgm:pt modelId="{E0B42FAB-850E-480D-934D-FA19E80B53C3}" type="sibTrans" cxnId="{A323C245-D37F-404E-8889-C48DD4C2D2F3}">
      <dgm:prSet/>
      <dgm:spPr/>
      <dgm:t>
        <a:bodyPr/>
        <a:lstStyle/>
        <a:p>
          <a:endParaRPr lang="fr-CH"/>
        </a:p>
      </dgm:t>
    </dgm:pt>
    <dgm:pt modelId="{56565AF8-EA4F-4259-9121-ACD0B04FCF61}">
      <dgm:prSet phldrT="[Texte]"/>
      <dgm:spPr/>
      <dgm:t>
        <a:bodyPr/>
        <a:lstStyle/>
        <a:p>
          <a:r>
            <a:rPr lang="fr-CH" dirty="0"/>
            <a:t>Gestion du stock</a:t>
          </a:r>
        </a:p>
      </dgm:t>
    </dgm:pt>
    <dgm:pt modelId="{F389002B-7457-46C6-842A-402143B9C5DE}" type="parTrans" cxnId="{5D677184-8F70-4C08-8A52-41981A37AC48}">
      <dgm:prSet/>
      <dgm:spPr/>
      <dgm:t>
        <a:bodyPr/>
        <a:lstStyle/>
        <a:p>
          <a:endParaRPr lang="fr-CH"/>
        </a:p>
      </dgm:t>
    </dgm:pt>
    <dgm:pt modelId="{CB0DEE54-67FE-429F-AE05-3C902C1F6EF5}" type="sibTrans" cxnId="{5D677184-8F70-4C08-8A52-41981A37AC48}">
      <dgm:prSet/>
      <dgm:spPr/>
      <dgm:t>
        <a:bodyPr/>
        <a:lstStyle/>
        <a:p>
          <a:endParaRPr lang="fr-CH"/>
        </a:p>
      </dgm:t>
    </dgm:pt>
    <dgm:pt modelId="{20834D4C-5D15-4FEB-AC8D-6CC83E2A3A77}">
      <dgm:prSet phldrT="[Texte]"/>
      <dgm:spPr/>
      <dgm:t>
        <a:bodyPr/>
        <a:lstStyle/>
        <a:p>
          <a:r>
            <a:rPr lang="fr-CH" dirty="0"/>
            <a:t>Gestion des utilisateurs</a:t>
          </a:r>
        </a:p>
      </dgm:t>
    </dgm:pt>
    <dgm:pt modelId="{60E98BEA-A004-4CD8-B26C-404CB567DD27}" type="parTrans" cxnId="{12F20802-0BCD-4767-985D-DAF93E5EADE7}">
      <dgm:prSet/>
      <dgm:spPr/>
      <dgm:t>
        <a:bodyPr/>
        <a:lstStyle/>
        <a:p>
          <a:endParaRPr lang="fr-CH"/>
        </a:p>
      </dgm:t>
    </dgm:pt>
    <dgm:pt modelId="{2BD7ABF6-BC7E-4E2C-99C4-7865BA37ED74}" type="sibTrans" cxnId="{12F20802-0BCD-4767-985D-DAF93E5EADE7}">
      <dgm:prSet/>
      <dgm:spPr/>
      <dgm:t>
        <a:bodyPr/>
        <a:lstStyle/>
        <a:p>
          <a:endParaRPr lang="fr-CH"/>
        </a:p>
      </dgm:t>
    </dgm:pt>
    <dgm:pt modelId="{B4C25D0C-5D9C-4E19-ABC8-D69447890EDC}">
      <dgm:prSet phldrT="[Texte]"/>
      <dgm:spPr/>
      <dgm:t>
        <a:bodyPr/>
        <a:lstStyle/>
        <a:p>
          <a:r>
            <a:rPr lang="fr-CH" dirty="0"/>
            <a:t>Membres</a:t>
          </a:r>
        </a:p>
      </dgm:t>
    </dgm:pt>
    <dgm:pt modelId="{36F61352-4EF4-4FA7-8D9E-7298682D773B}" type="parTrans" cxnId="{73E4659A-1D81-469D-A8E6-A80C1C778858}">
      <dgm:prSet/>
      <dgm:spPr/>
      <dgm:t>
        <a:bodyPr/>
        <a:lstStyle/>
        <a:p>
          <a:endParaRPr lang="fr-CH"/>
        </a:p>
      </dgm:t>
    </dgm:pt>
    <dgm:pt modelId="{534C899C-3BF9-44E5-BF00-D53F52684D9F}" type="sibTrans" cxnId="{73E4659A-1D81-469D-A8E6-A80C1C778858}">
      <dgm:prSet/>
      <dgm:spPr/>
      <dgm:t>
        <a:bodyPr/>
        <a:lstStyle/>
        <a:p>
          <a:endParaRPr lang="fr-CH"/>
        </a:p>
      </dgm:t>
    </dgm:pt>
    <dgm:pt modelId="{D3BC2B46-EF39-4E90-8FF4-4AAE6B3D0059}">
      <dgm:prSet phldrT="[Texte]"/>
      <dgm:spPr/>
      <dgm:t>
        <a:bodyPr/>
        <a:lstStyle/>
        <a:p>
          <a:r>
            <a:rPr lang="fr-CH" dirty="0"/>
            <a:t>Non membres</a:t>
          </a:r>
        </a:p>
      </dgm:t>
    </dgm:pt>
    <dgm:pt modelId="{D5D5151A-9732-4F14-9192-FDB708953176}" type="parTrans" cxnId="{93DB9F22-661F-4EA6-826F-78196782492D}">
      <dgm:prSet/>
      <dgm:spPr/>
      <dgm:t>
        <a:bodyPr/>
        <a:lstStyle/>
        <a:p>
          <a:endParaRPr lang="fr-CH"/>
        </a:p>
      </dgm:t>
    </dgm:pt>
    <dgm:pt modelId="{894679DF-A07E-4BCE-904B-989FC04D67B1}" type="sibTrans" cxnId="{93DB9F22-661F-4EA6-826F-78196782492D}">
      <dgm:prSet/>
      <dgm:spPr/>
      <dgm:t>
        <a:bodyPr/>
        <a:lstStyle/>
        <a:p>
          <a:endParaRPr lang="fr-CH"/>
        </a:p>
      </dgm:t>
    </dgm:pt>
    <dgm:pt modelId="{6446290B-0F62-4EB4-9470-8A4DF20C5106}">
      <dgm:prSet phldrT="[Texte]"/>
      <dgm:spPr/>
      <dgm:t>
        <a:bodyPr/>
        <a:lstStyle/>
        <a:p>
          <a:r>
            <a:rPr lang="fr-CH" dirty="0"/>
            <a:t>Inscription</a:t>
          </a:r>
        </a:p>
      </dgm:t>
    </dgm:pt>
    <dgm:pt modelId="{B9C169EF-6765-476B-B8BB-3D081D641A85}" type="parTrans" cxnId="{28A69A5D-EF13-4AB4-BFDA-C95DE86285DB}">
      <dgm:prSet/>
      <dgm:spPr/>
      <dgm:t>
        <a:bodyPr/>
        <a:lstStyle/>
        <a:p>
          <a:endParaRPr lang="fr-CH"/>
        </a:p>
      </dgm:t>
    </dgm:pt>
    <dgm:pt modelId="{FF8117EE-E8F4-4582-9DD7-9F052282BA64}" type="sibTrans" cxnId="{28A69A5D-EF13-4AB4-BFDA-C95DE86285DB}">
      <dgm:prSet/>
      <dgm:spPr/>
      <dgm:t>
        <a:bodyPr/>
        <a:lstStyle/>
        <a:p>
          <a:endParaRPr lang="fr-CH"/>
        </a:p>
      </dgm:t>
    </dgm:pt>
    <dgm:pt modelId="{C652097C-D750-47A9-A461-A87660CAB5E6}">
      <dgm:prSet phldrT="[Texte]"/>
      <dgm:spPr/>
      <dgm:t>
        <a:bodyPr/>
        <a:lstStyle/>
        <a:p>
          <a:r>
            <a:rPr lang="fr-CH" dirty="0"/>
            <a:t>MCD</a:t>
          </a:r>
        </a:p>
      </dgm:t>
    </dgm:pt>
    <dgm:pt modelId="{C870B1EA-FA8F-4AE2-B387-7E2A860ED32B}" type="parTrans" cxnId="{05A3CB01-048E-4959-925D-28AA7DBD2260}">
      <dgm:prSet/>
      <dgm:spPr/>
      <dgm:t>
        <a:bodyPr/>
        <a:lstStyle/>
        <a:p>
          <a:endParaRPr lang="fr-CH"/>
        </a:p>
      </dgm:t>
    </dgm:pt>
    <dgm:pt modelId="{38479203-B28B-4E2E-8EA1-5A7FB07C5547}" type="sibTrans" cxnId="{05A3CB01-048E-4959-925D-28AA7DBD2260}">
      <dgm:prSet/>
      <dgm:spPr/>
      <dgm:t>
        <a:bodyPr/>
        <a:lstStyle/>
        <a:p>
          <a:endParaRPr lang="fr-CH"/>
        </a:p>
      </dgm:t>
    </dgm:pt>
    <dgm:pt modelId="{B7722837-747E-4F54-BBC2-EE3034B19FE8}">
      <dgm:prSet phldrT="[Texte]"/>
      <dgm:spPr/>
      <dgm:t>
        <a:bodyPr/>
        <a:lstStyle/>
        <a:p>
          <a:r>
            <a:rPr lang="fr-CH" dirty="0"/>
            <a:t>MLD</a:t>
          </a:r>
        </a:p>
      </dgm:t>
    </dgm:pt>
    <dgm:pt modelId="{0DDCCAF2-51C5-453A-9301-1B946272AF9E}" type="parTrans" cxnId="{9FC099C4-F5B2-4844-950A-498AEF199D27}">
      <dgm:prSet/>
      <dgm:spPr/>
      <dgm:t>
        <a:bodyPr/>
        <a:lstStyle/>
        <a:p>
          <a:endParaRPr lang="fr-CH"/>
        </a:p>
      </dgm:t>
    </dgm:pt>
    <dgm:pt modelId="{A523ECEF-3B6F-429A-9B00-67AD733B0C61}" type="sibTrans" cxnId="{9FC099C4-F5B2-4844-950A-498AEF199D27}">
      <dgm:prSet/>
      <dgm:spPr/>
      <dgm:t>
        <a:bodyPr/>
        <a:lstStyle/>
        <a:p>
          <a:endParaRPr lang="fr-CH"/>
        </a:p>
      </dgm:t>
    </dgm:pt>
    <dgm:pt modelId="{62691926-B620-465C-A88F-A8B03258D1CE}">
      <dgm:prSet phldrT="[Texte]"/>
      <dgm:spPr/>
      <dgm:t>
        <a:bodyPr/>
        <a:lstStyle/>
        <a:p>
          <a:r>
            <a:rPr lang="fr-CH" dirty="0"/>
            <a:t>MPD</a:t>
          </a:r>
        </a:p>
      </dgm:t>
    </dgm:pt>
    <dgm:pt modelId="{E2D5D3CA-8B78-44EB-8025-A61E41BF3529}" type="parTrans" cxnId="{00F49180-8EFD-4F3D-A24E-076147789F08}">
      <dgm:prSet/>
      <dgm:spPr/>
      <dgm:t>
        <a:bodyPr/>
        <a:lstStyle/>
        <a:p>
          <a:endParaRPr lang="fr-CH"/>
        </a:p>
      </dgm:t>
    </dgm:pt>
    <dgm:pt modelId="{60BB4FEF-C17C-4309-9783-9D635383BECB}" type="sibTrans" cxnId="{00F49180-8EFD-4F3D-A24E-076147789F08}">
      <dgm:prSet/>
      <dgm:spPr/>
      <dgm:t>
        <a:bodyPr/>
        <a:lstStyle/>
        <a:p>
          <a:endParaRPr lang="fr-CH"/>
        </a:p>
      </dgm:t>
    </dgm:pt>
    <dgm:pt modelId="{3A48204C-0AF0-4875-B24E-4D1FE7CAD635}">
      <dgm:prSet phldrT="[Texte]"/>
      <dgm:spPr/>
      <dgm:t>
        <a:bodyPr/>
        <a:lstStyle/>
        <a:p>
          <a:r>
            <a:rPr lang="fr-CH" dirty="0"/>
            <a:t>Livres</a:t>
          </a:r>
        </a:p>
      </dgm:t>
    </dgm:pt>
    <dgm:pt modelId="{4D89B43B-72FC-4916-AA2A-94EB43EC8F14}" type="parTrans" cxnId="{DC983BD2-1AC7-4BF8-BCCF-7C50804A7ED3}">
      <dgm:prSet/>
      <dgm:spPr/>
      <dgm:t>
        <a:bodyPr/>
        <a:lstStyle/>
        <a:p>
          <a:endParaRPr lang="fr-CH"/>
        </a:p>
      </dgm:t>
    </dgm:pt>
    <dgm:pt modelId="{BBAADB76-BE99-4D55-BE72-A6EA05CBF124}" type="sibTrans" cxnId="{DC983BD2-1AC7-4BF8-BCCF-7C50804A7ED3}">
      <dgm:prSet/>
      <dgm:spPr/>
      <dgm:t>
        <a:bodyPr/>
        <a:lstStyle/>
        <a:p>
          <a:endParaRPr lang="fr-CH"/>
        </a:p>
      </dgm:t>
    </dgm:pt>
    <dgm:pt modelId="{2DB7405E-8722-49D5-9C8E-B816B28B26D9}">
      <dgm:prSet phldrT="[Texte]"/>
      <dgm:spPr/>
      <dgm:t>
        <a:bodyPr/>
        <a:lstStyle/>
        <a:p>
          <a:r>
            <a:rPr lang="fr-CH" dirty="0"/>
            <a:t>Catalogue</a:t>
          </a:r>
        </a:p>
      </dgm:t>
    </dgm:pt>
    <dgm:pt modelId="{F23FFD31-034B-4D03-A75B-5D3DFDDD89E2}" type="parTrans" cxnId="{F07E810C-1AE5-4013-8F8D-3B53FF3EE7E2}">
      <dgm:prSet/>
      <dgm:spPr/>
      <dgm:t>
        <a:bodyPr/>
        <a:lstStyle/>
        <a:p>
          <a:endParaRPr lang="fr-CH"/>
        </a:p>
      </dgm:t>
    </dgm:pt>
    <dgm:pt modelId="{A6F245A0-645A-462E-A535-28038C4EBE94}" type="sibTrans" cxnId="{F07E810C-1AE5-4013-8F8D-3B53FF3EE7E2}">
      <dgm:prSet/>
      <dgm:spPr/>
      <dgm:t>
        <a:bodyPr/>
        <a:lstStyle/>
        <a:p>
          <a:endParaRPr lang="fr-CH"/>
        </a:p>
      </dgm:t>
    </dgm:pt>
    <dgm:pt modelId="{BDE8D60E-F8CF-4888-B1A4-4CD7DB97B239}">
      <dgm:prSet phldrT="[Texte]"/>
      <dgm:spPr/>
      <dgm:t>
        <a:bodyPr/>
        <a:lstStyle/>
        <a:p>
          <a:r>
            <a:rPr lang="fr-CH" dirty="0"/>
            <a:t>Fiche technique</a:t>
          </a:r>
        </a:p>
      </dgm:t>
    </dgm:pt>
    <dgm:pt modelId="{288857AC-315B-4BDC-9D55-BA58C3D01940}" type="parTrans" cxnId="{05E85CA5-2F5D-4507-ADE4-CF52CDA3DD18}">
      <dgm:prSet/>
      <dgm:spPr/>
      <dgm:t>
        <a:bodyPr/>
        <a:lstStyle/>
        <a:p>
          <a:endParaRPr lang="fr-CH"/>
        </a:p>
      </dgm:t>
    </dgm:pt>
    <dgm:pt modelId="{7FDC503E-7146-44AC-8720-1B05062785E5}" type="sibTrans" cxnId="{05E85CA5-2F5D-4507-ADE4-CF52CDA3DD18}">
      <dgm:prSet/>
      <dgm:spPr/>
      <dgm:t>
        <a:bodyPr/>
        <a:lstStyle/>
        <a:p>
          <a:endParaRPr lang="fr-CH"/>
        </a:p>
      </dgm:t>
    </dgm:pt>
    <dgm:pt modelId="{47607B55-CF21-4741-A5D9-5941111D699C}">
      <dgm:prSet phldrT="[Texte]"/>
      <dgm:spPr/>
      <dgm:t>
        <a:bodyPr/>
        <a:lstStyle/>
        <a:p>
          <a:r>
            <a:rPr lang="fr-CH" dirty="0"/>
            <a:t>Avis</a:t>
          </a:r>
        </a:p>
      </dgm:t>
    </dgm:pt>
    <dgm:pt modelId="{B42968F5-5AB4-4E2E-AB35-35123CB58E1D}" type="parTrans" cxnId="{B0A2D9FB-E635-4692-9AD8-5984E9DC12A9}">
      <dgm:prSet/>
      <dgm:spPr/>
      <dgm:t>
        <a:bodyPr/>
        <a:lstStyle/>
        <a:p>
          <a:endParaRPr lang="fr-CH"/>
        </a:p>
      </dgm:t>
    </dgm:pt>
    <dgm:pt modelId="{7D756056-ACF1-4B00-980E-CA761862F828}" type="sibTrans" cxnId="{B0A2D9FB-E635-4692-9AD8-5984E9DC12A9}">
      <dgm:prSet/>
      <dgm:spPr/>
      <dgm:t>
        <a:bodyPr/>
        <a:lstStyle/>
        <a:p>
          <a:endParaRPr lang="fr-CH"/>
        </a:p>
      </dgm:t>
    </dgm:pt>
    <dgm:pt modelId="{3BD7659C-3962-432F-A9D7-968487AFFD4C}">
      <dgm:prSet phldrT="[Texte]"/>
      <dgm:spPr/>
      <dgm:t>
        <a:bodyPr/>
        <a:lstStyle/>
        <a:p>
          <a:r>
            <a:rPr lang="fr-CH" dirty="0"/>
            <a:t>Initialisation</a:t>
          </a:r>
        </a:p>
      </dgm:t>
    </dgm:pt>
    <dgm:pt modelId="{BFCE7D26-D96A-4621-A15E-019939D208DD}" type="sibTrans" cxnId="{2D72580E-B5DB-47D2-A39C-B116C5DAF246}">
      <dgm:prSet/>
      <dgm:spPr/>
      <dgm:t>
        <a:bodyPr/>
        <a:lstStyle/>
        <a:p>
          <a:endParaRPr lang="fr-CH"/>
        </a:p>
      </dgm:t>
    </dgm:pt>
    <dgm:pt modelId="{C2F0622C-7C56-427B-A251-B6790664E232}" type="parTrans" cxnId="{2D72580E-B5DB-47D2-A39C-B116C5DAF246}">
      <dgm:prSet/>
      <dgm:spPr/>
      <dgm:t>
        <a:bodyPr/>
        <a:lstStyle/>
        <a:p>
          <a:endParaRPr lang="fr-CH"/>
        </a:p>
      </dgm:t>
    </dgm:pt>
    <dgm:pt modelId="{A8BFFBD5-7356-4AE1-AD79-A1CCA43A3703}">
      <dgm:prSet phldrT="[Texte]"/>
      <dgm:spPr/>
      <dgm:t>
        <a:bodyPr/>
        <a:lstStyle/>
        <a:p>
          <a:r>
            <a:rPr lang="fr-CH" dirty="0"/>
            <a:t>Tableau de bord</a:t>
          </a:r>
        </a:p>
      </dgm:t>
    </dgm:pt>
    <dgm:pt modelId="{27AD46F6-8BC6-49BB-835B-89676EA67AF5}" type="parTrans" cxnId="{253BE34A-2056-4D4F-8BA5-8113BED0DAC2}">
      <dgm:prSet/>
      <dgm:spPr/>
      <dgm:t>
        <a:bodyPr/>
        <a:lstStyle/>
        <a:p>
          <a:endParaRPr lang="fr-CH"/>
        </a:p>
      </dgm:t>
    </dgm:pt>
    <dgm:pt modelId="{AF312A29-9902-462E-A345-9E737CAFADEC}" type="sibTrans" cxnId="{253BE34A-2056-4D4F-8BA5-8113BED0DAC2}">
      <dgm:prSet/>
      <dgm:spPr/>
      <dgm:t>
        <a:bodyPr/>
        <a:lstStyle/>
        <a:p>
          <a:endParaRPr lang="fr-CH"/>
        </a:p>
      </dgm:t>
    </dgm:pt>
    <dgm:pt modelId="{3B40719D-64E4-40EA-AB6A-E8A0FF48F93A}">
      <dgm:prSet phldrT="[Texte]"/>
      <dgm:spPr/>
      <dgm:t>
        <a:bodyPr/>
        <a:lstStyle/>
        <a:p>
          <a:r>
            <a:rPr lang="fr-CH" dirty="0"/>
            <a:t>Précommandes</a:t>
          </a:r>
        </a:p>
      </dgm:t>
    </dgm:pt>
    <dgm:pt modelId="{4B30DEAB-E6CE-4AF0-ABC1-59A34184DC7C}" type="parTrans" cxnId="{448EC18E-2686-458F-B356-96BA26A3D23B}">
      <dgm:prSet/>
      <dgm:spPr/>
      <dgm:t>
        <a:bodyPr/>
        <a:lstStyle/>
        <a:p>
          <a:endParaRPr lang="fr-CH"/>
        </a:p>
      </dgm:t>
    </dgm:pt>
    <dgm:pt modelId="{31F02525-B70D-4C64-BFF9-E6AA6E4C3ED7}" type="sibTrans" cxnId="{448EC18E-2686-458F-B356-96BA26A3D23B}">
      <dgm:prSet/>
      <dgm:spPr/>
      <dgm:t>
        <a:bodyPr/>
        <a:lstStyle/>
        <a:p>
          <a:endParaRPr lang="fr-CH"/>
        </a:p>
      </dgm:t>
    </dgm:pt>
    <dgm:pt modelId="{73B55AC8-8C06-4967-A937-273693C1A13B}" type="pres">
      <dgm:prSet presAssocID="{7081B7BD-99E6-4610-8BB7-053B2935FD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3DEA71-398A-495E-9978-EBCC245C6F4A}" type="pres">
      <dgm:prSet presAssocID="{4F1D4C40-22EF-4602-B8A6-30F919C779BB}" presName="hierRoot1" presStyleCnt="0">
        <dgm:presLayoutVars>
          <dgm:hierBranch val="init"/>
        </dgm:presLayoutVars>
      </dgm:prSet>
      <dgm:spPr/>
    </dgm:pt>
    <dgm:pt modelId="{44E56273-EA3B-45F9-8C3A-8ADF5FDC3C48}" type="pres">
      <dgm:prSet presAssocID="{4F1D4C40-22EF-4602-B8A6-30F919C779BB}" presName="rootComposite1" presStyleCnt="0"/>
      <dgm:spPr/>
    </dgm:pt>
    <dgm:pt modelId="{0E42DB39-13B6-4ADF-BFC9-9692815F7B5B}" type="pres">
      <dgm:prSet presAssocID="{4F1D4C40-22EF-4602-B8A6-30F919C779BB}" presName="rootText1" presStyleLbl="node0" presStyleIdx="0" presStyleCnt="1">
        <dgm:presLayoutVars>
          <dgm:chPref val="3"/>
        </dgm:presLayoutVars>
      </dgm:prSet>
      <dgm:spPr/>
    </dgm:pt>
    <dgm:pt modelId="{9837163F-3598-493F-9A30-C4127288A7E9}" type="pres">
      <dgm:prSet presAssocID="{4F1D4C40-22EF-4602-B8A6-30F919C779BB}" presName="rootConnector1" presStyleLbl="node1" presStyleIdx="0" presStyleCnt="0"/>
      <dgm:spPr/>
    </dgm:pt>
    <dgm:pt modelId="{EBA63A95-13B0-4C8B-A854-D693D5A695DF}" type="pres">
      <dgm:prSet presAssocID="{4F1D4C40-22EF-4602-B8A6-30F919C779BB}" presName="hierChild2" presStyleCnt="0"/>
      <dgm:spPr/>
    </dgm:pt>
    <dgm:pt modelId="{341BB387-C869-4717-8003-197903186F6F}" type="pres">
      <dgm:prSet presAssocID="{4D89B43B-72FC-4916-AA2A-94EB43EC8F14}" presName="Name37" presStyleLbl="parChTrans1D2" presStyleIdx="0" presStyleCnt="5"/>
      <dgm:spPr/>
    </dgm:pt>
    <dgm:pt modelId="{23F3EC23-E145-4F63-AD49-AD3C3A27DAD0}" type="pres">
      <dgm:prSet presAssocID="{3A48204C-0AF0-4875-B24E-4D1FE7CAD635}" presName="hierRoot2" presStyleCnt="0">
        <dgm:presLayoutVars>
          <dgm:hierBranch val="init"/>
        </dgm:presLayoutVars>
      </dgm:prSet>
      <dgm:spPr/>
    </dgm:pt>
    <dgm:pt modelId="{DF58F4A0-0DB0-4927-9525-7C252D95597F}" type="pres">
      <dgm:prSet presAssocID="{3A48204C-0AF0-4875-B24E-4D1FE7CAD635}" presName="rootComposite" presStyleCnt="0"/>
      <dgm:spPr/>
    </dgm:pt>
    <dgm:pt modelId="{F6A3D9DB-CD61-4786-94B9-E26749E2FE39}" type="pres">
      <dgm:prSet presAssocID="{3A48204C-0AF0-4875-B24E-4D1FE7CAD635}" presName="rootText" presStyleLbl="node2" presStyleIdx="0" presStyleCnt="5">
        <dgm:presLayoutVars>
          <dgm:chPref val="3"/>
        </dgm:presLayoutVars>
      </dgm:prSet>
      <dgm:spPr/>
    </dgm:pt>
    <dgm:pt modelId="{FA1D177F-6E30-4C5F-A824-39089429947F}" type="pres">
      <dgm:prSet presAssocID="{3A48204C-0AF0-4875-B24E-4D1FE7CAD635}" presName="rootConnector" presStyleLbl="node2" presStyleIdx="0" presStyleCnt="5"/>
      <dgm:spPr/>
    </dgm:pt>
    <dgm:pt modelId="{27968B49-0697-4F12-B372-6B4DE5B0A27E}" type="pres">
      <dgm:prSet presAssocID="{3A48204C-0AF0-4875-B24E-4D1FE7CAD635}" presName="hierChild4" presStyleCnt="0"/>
      <dgm:spPr/>
    </dgm:pt>
    <dgm:pt modelId="{D3ACB626-5F68-457F-94AD-0CCC93ED8E86}" type="pres">
      <dgm:prSet presAssocID="{F23FFD31-034B-4D03-A75B-5D3DFDDD89E2}" presName="Name37" presStyleLbl="parChTrans1D3" presStyleIdx="0" presStyleCnt="16"/>
      <dgm:spPr/>
    </dgm:pt>
    <dgm:pt modelId="{8722A60E-D977-4C37-A203-207C5FBDA806}" type="pres">
      <dgm:prSet presAssocID="{2DB7405E-8722-49D5-9C8E-B816B28B26D9}" presName="hierRoot2" presStyleCnt="0">
        <dgm:presLayoutVars>
          <dgm:hierBranch val="init"/>
        </dgm:presLayoutVars>
      </dgm:prSet>
      <dgm:spPr/>
    </dgm:pt>
    <dgm:pt modelId="{AFBEBC7C-9CB2-48B3-99F7-0B5661B86E98}" type="pres">
      <dgm:prSet presAssocID="{2DB7405E-8722-49D5-9C8E-B816B28B26D9}" presName="rootComposite" presStyleCnt="0"/>
      <dgm:spPr/>
    </dgm:pt>
    <dgm:pt modelId="{B8AE6CBD-1727-4E21-9644-D4E5F64182D4}" type="pres">
      <dgm:prSet presAssocID="{2DB7405E-8722-49D5-9C8E-B816B28B26D9}" presName="rootText" presStyleLbl="node3" presStyleIdx="0" presStyleCnt="16">
        <dgm:presLayoutVars>
          <dgm:chPref val="3"/>
        </dgm:presLayoutVars>
      </dgm:prSet>
      <dgm:spPr/>
    </dgm:pt>
    <dgm:pt modelId="{49233733-0C26-499B-93C4-71F6A08D55E6}" type="pres">
      <dgm:prSet presAssocID="{2DB7405E-8722-49D5-9C8E-B816B28B26D9}" presName="rootConnector" presStyleLbl="node3" presStyleIdx="0" presStyleCnt="16"/>
      <dgm:spPr/>
    </dgm:pt>
    <dgm:pt modelId="{15E5F17A-FC4D-4586-B4A6-48D105E018EF}" type="pres">
      <dgm:prSet presAssocID="{2DB7405E-8722-49D5-9C8E-B816B28B26D9}" presName="hierChild4" presStyleCnt="0"/>
      <dgm:spPr/>
    </dgm:pt>
    <dgm:pt modelId="{145FCD93-A9E1-4826-BBD3-28F4F7D683A0}" type="pres">
      <dgm:prSet presAssocID="{2DB7405E-8722-49D5-9C8E-B816B28B26D9}" presName="hierChild5" presStyleCnt="0"/>
      <dgm:spPr/>
    </dgm:pt>
    <dgm:pt modelId="{933AB723-2E81-4F0D-91C9-2856167C93A5}" type="pres">
      <dgm:prSet presAssocID="{288857AC-315B-4BDC-9D55-BA58C3D01940}" presName="Name37" presStyleLbl="parChTrans1D3" presStyleIdx="1" presStyleCnt="16"/>
      <dgm:spPr/>
    </dgm:pt>
    <dgm:pt modelId="{FFA56CE7-A8C5-4C34-861C-7AB1D0F515D6}" type="pres">
      <dgm:prSet presAssocID="{BDE8D60E-F8CF-4888-B1A4-4CD7DB97B239}" presName="hierRoot2" presStyleCnt="0">
        <dgm:presLayoutVars>
          <dgm:hierBranch val="init"/>
        </dgm:presLayoutVars>
      </dgm:prSet>
      <dgm:spPr/>
    </dgm:pt>
    <dgm:pt modelId="{D19B9F37-4CCC-4AC4-8AD2-C6715E23EEBA}" type="pres">
      <dgm:prSet presAssocID="{BDE8D60E-F8CF-4888-B1A4-4CD7DB97B239}" presName="rootComposite" presStyleCnt="0"/>
      <dgm:spPr/>
    </dgm:pt>
    <dgm:pt modelId="{AF6D4FC0-C12D-4B63-9AEF-7322BD3FAAA3}" type="pres">
      <dgm:prSet presAssocID="{BDE8D60E-F8CF-4888-B1A4-4CD7DB97B239}" presName="rootText" presStyleLbl="node3" presStyleIdx="1" presStyleCnt="16">
        <dgm:presLayoutVars>
          <dgm:chPref val="3"/>
        </dgm:presLayoutVars>
      </dgm:prSet>
      <dgm:spPr/>
    </dgm:pt>
    <dgm:pt modelId="{00873461-76CB-43C6-814D-8726B3A72F82}" type="pres">
      <dgm:prSet presAssocID="{BDE8D60E-F8CF-4888-B1A4-4CD7DB97B239}" presName="rootConnector" presStyleLbl="node3" presStyleIdx="1" presStyleCnt="16"/>
      <dgm:spPr/>
    </dgm:pt>
    <dgm:pt modelId="{A75467D9-805F-49A9-B816-4020AA1541C3}" type="pres">
      <dgm:prSet presAssocID="{BDE8D60E-F8CF-4888-B1A4-4CD7DB97B239}" presName="hierChild4" presStyleCnt="0"/>
      <dgm:spPr/>
    </dgm:pt>
    <dgm:pt modelId="{AD2150F8-33F6-4AE6-A557-161298B38250}" type="pres">
      <dgm:prSet presAssocID="{BDE8D60E-F8CF-4888-B1A4-4CD7DB97B239}" presName="hierChild5" presStyleCnt="0"/>
      <dgm:spPr/>
    </dgm:pt>
    <dgm:pt modelId="{335B35CF-13A4-4AD3-8E81-F10E0B6152EA}" type="pres">
      <dgm:prSet presAssocID="{B42968F5-5AB4-4E2E-AB35-35123CB58E1D}" presName="Name37" presStyleLbl="parChTrans1D3" presStyleIdx="2" presStyleCnt="16"/>
      <dgm:spPr/>
    </dgm:pt>
    <dgm:pt modelId="{13F6B71F-7882-4E17-8089-AC9FC5074E45}" type="pres">
      <dgm:prSet presAssocID="{47607B55-CF21-4741-A5D9-5941111D699C}" presName="hierRoot2" presStyleCnt="0">
        <dgm:presLayoutVars>
          <dgm:hierBranch val="init"/>
        </dgm:presLayoutVars>
      </dgm:prSet>
      <dgm:spPr/>
    </dgm:pt>
    <dgm:pt modelId="{9292EE81-A440-4314-9067-049CF66BE1FB}" type="pres">
      <dgm:prSet presAssocID="{47607B55-CF21-4741-A5D9-5941111D699C}" presName="rootComposite" presStyleCnt="0"/>
      <dgm:spPr/>
    </dgm:pt>
    <dgm:pt modelId="{039D7CF5-4239-4955-88D2-F2C6FBC64954}" type="pres">
      <dgm:prSet presAssocID="{47607B55-CF21-4741-A5D9-5941111D699C}" presName="rootText" presStyleLbl="node3" presStyleIdx="2" presStyleCnt="16">
        <dgm:presLayoutVars>
          <dgm:chPref val="3"/>
        </dgm:presLayoutVars>
      </dgm:prSet>
      <dgm:spPr/>
    </dgm:pt>
    <dgm:pt modelId="{FDA19739-4465-42B6-9F8E-46733C89A036}" type="pres">
      <dgm:prSet presAssocID="{47607B55-CF21-4741-A5D9-5941111D699C}" presName="rootConnector" presStyleLbl="node3" presStyleIdx="2" presStyleCnt="16"/>
      <dgm:spPr/>
    </dgm:pt>
    <dgm:pt modelId="{8185C81F-2F4A-48D3-AD81-EBDDFF869AE2}" type="pres">
      <dgm:prSet presAssocID="{47607B55-CF21-4741-A5D9-5941111D699C}" presName="hierChild4" presStyleCnt="0"/>
      <dgm:spPr/>
    </dgm:pt>
    <dgm:pt modelId="{FA1FE3B1-3CB6-4225-B58C-D460E530328E}" type="pres">
      <dgm:prSet presAssocID="{47607B55-CF21-4741-A5D9-5941111D699C}" presName="hierChild5" presStyleCnt="0"/>
      <dgm:spPr/>
    </dgm:pt>
    <dgm:pt modelId="{A5F08BB1-5F74-4ACF-A856-B9B3BFE66872}" type="pres">
      <dgm:prSet presAssocID="{3A48204C-0AF0-4875-B24E-4D1FE7CAD635}" presName="hierChild5" presStyleCnt="0"/>
      <dgm:spPr/>
    </dgm:pt>
    <dgm:pt modelId="{1721D711-B9EC-4298-8FB9-F668076A248F}" type="pres">
      <dgm:prSet presAssocID="{E637F00E-FE0A-4FBE-BE7D-12FEBCC4EE09}" presName="Name37" presStyleLbl="parChTrans1D2" presStyleIdx="1" presStyleCnt="5"/>
      <dgm:spPr/>
    </dgm:pt>
    <dgm:pt modelId="{0DF91ED5-D6C0-4A97-A55B-331402CE238E}" type="pres">
      <dgm:prSet presAssocID="{2A8EA24F-7100-438B-8DA7-14238DBF45FE}" presName="hierRoot2" presStyleCnt="0">
        <dgm:presLayoutVars>
          <dgm:hierBranch val="init"/>
        </dgm:presLayoutVars>
      </dgm:prSet>
      <dgm:spPr/>
    </dgm:pt>
    <dgm:pt modelId="{19D75F45-D9CF-4774-B98C-C018ECE115D6}" type="pres">
      <dgm:prSet presAssocID="{2A8EA24F-7100-438B-8DA7-14238DBF45FE}" presName="rootComposite" presStyleCnt="0"/>
      <dgm:spPr/>
    </dgm:pt>
    <dgm:pt modelId="{5AB8EC51-83DA-4E47-92D8-E24694A2DFCF}" type="pres">
      <dgm:prSet presAssocID="{2A8EA24F-7100-438B-8DA7-14238DBF45FE}" presName="rootText" presStyleLbl="node2" presStyleIdx="1" presStyleCnt="5">
        <dgm:presLayoutVars>
          <dgm:chPref val="3"/>
        </dgm:presLayoutVars>
      </dgm:prSet>
      <dgm:spPr/>
    </dgm:pt>
    <dgm:pt modelId="{A3712610-7E52-45F1-8D59-63D9E9C7209D}" type="pres">
      <dgm:prSet presAssocID="{2A8EA24F-7100-438B-8DA7-14238DBF45FE}" presName="rootConnector" presStyleLbl="node2" presStyleIdx="1" presStyleCnt="5"/>
      <dgm:spPr/>
    </dgm:pt>
    <dgm:pt modelId="{BDFBAD30-4E2F-440A-A870-832A7DB4AC6E}" type="pres">
      <dgm:prSet presAssocID="{2A8EA24F-7100-438B-8DA7-14238DBF45FE}" presName="hierChild4" presStyleCnt="0"/>
      <dgm:spPr/>
    </dgm:pt>
    <dgm:pt modelId="{7B9A0127-A615-4EFB-99AD-17C5F9AA818E}" type="pres">
      <dgm:prSet presAssocID="{5636E36F-D735-446F-9114-1B0AE3F39912}" presName="Name37" presStyleLbl="parChTrans1D3" presStyleIdx="3" presStyleCnt="16"/>
      <dgm:spPr/>
    </dgm:pt>
    <dgm:pt modelId="{18D5B3CD-9F09-436A-BDA3-ECEC41B7E2C7}" type="pres">
      <dgm:prSet presAssocID="{46EEDB80-5D12-4BFC-8792-E96B660756CE}" presName="hierRoot2" presStyleCnt="0">
        <dgm:presLayoutVars>
          <dgm:hierBranch val="init"/>
        </dgm:presLayoutVars>
      </dgm:prSet>
      <dgm:spPr/>
    </dgm:pt>
    <dgm:pt modelId="{216EFCA9-C005-4883-A2C5-D8EFEA1C40EA}" type="pres">
      <dgm:prSet presAssocID="{46EEDB80-5D12-4BFC-8792-E96B660756CE}" presName="rootComposite" presStyleCnt="0"/>
      <dgm:spPr/>
    </dgm:pt>
    <dgm:pt modelId="{F0550CA7-8D75-4A0D-81AD-ED87E64200E7}" type="pres">
      <dgm:prSet presAssocID="{46EEDB80-5D12-4BFC-8792-E96B660756CE}" presName="rootText" presStyleLbl="node3" presStyleIdx="3" presStyleCnt="16">
        <dgm:presLayoutVars>
          <dgm:chPref val="3"/>
        </dgm:presLayoutVars>
      </dgm:prSet>
      <dgm:spPr/>
    </dgm:pt>
    <dgm:pt modelId="{C2AC5CEC-BD39-4E99-AED8-16C0CFC75D05}" type="pres">
      <dgm:prSet presAssocID="{46EEDB80-5D12-4BFC-8792-E96B660756CE}" presName="rootConnector" presStyleLbl="node3" presStyleIdx="3" presStyleCnt="16"/>
      <dgm:spPr/>
    </dgm:pt>
    <dgm:pt modelId="{41C42F47-978F-47D9-9A90-D77C348E0955}" type="pres">
      <dgm:prSet presAssocID="{46EEDB80-5D12-4BFC-8792-E96B660756CE}" presName="hierChild4" presStyleCnt="0"/>
      <dgm:spPr/>
    </dgm:pt>
    <dgm:pt modelId="{F03A9350-DB8F-4BBC-A027-B48573EF7F24}" type="pres">
      <dgm:prSet presAssocID="{F389002B-7457-46C6-842A-402143B9C5DE}" presName="Name37" presStyleLbl="parChTrans1D4" presStyleIdx="0" presStyleCnt="9"/>
      <dgm:spPr/>
    </dgm:pt>
    <dgm:pt modelId="{53B8FDF4-1CA5-4136-8979-55C894385449}" type="pres">
      <dgm:prSet presAssocID="{56565AF8-EA4F-4259-9121-ACD0B04FCF61}" presName="hierRoot2" presStyleCnt="0">
        <dgm:presLayoutVars>
          <dgm:hierBranch val="init"/>
        </dgm:presLayoutVars>
      </dgm:prSet>
      <dgm:spPr/>
    </dgm:pt>
    <dgm:pt modelId="{0AE269BE-5852-419F-B166-3AC2CA5E603A}" type="pres">
      <dgm:prSet presAssocID="{56565AF8-EA4F-4259-9121-ACD0B04FCF61}" presName="rootComposite" presStyleCnt="0"/>
      <dgm:spPr/>
    </dgm:pt>
    <dgm:pt modelId="{9509A6F9-8C16-44BD-811D-184A674BC3EA}" type="pres">
      <dgm:prSet presAssocID="{56565AF8-EA4F-4259-9121-ACD0B04FCF61}" presName="rootText" presStyleLbl="node4" presStyleIdx="0" presStyleCnt="9">
        <dgm:presLayoutVars>
          <dgm:chPref val="3"/>
        </dgm:presLayoutVars>
      </dgm:prSet>
      <dgm:spPr/>
    </dgm:pt>
    <dgm:pt modelId="{6262E28A-86DA-41D6-96E5-9CF4DFEF9D1F}" type="pres">
      <dgm:prSet presAssocID="{56565AF8-EA4F-4259-9121-ACD0B04FCF61}" presName="rootConnector" presStyleLbl="node4" presStyleIdx="0" presStyleCnt="9"/>
      <dgm:spPr/>
    </dgm:pt>
    <dgm:pt modelId="{7CB9F08D-EE51-4406-B376-6EB77F6F9E39}" type="pres">
      <dgm:prSet presAssocID="{56565AF8-EA4F-4259-9121-ACD0B04FCF61}" presName="hierChild4" presStyleCnt="0"/>
      <dgm:spPr/>
    </dgm:pt>
    <dgm:pt modelId="{B991B8ED-55C0-4EFB-969B-985CD55A94FB}" type="pres">
      <dgm:prSet presAssocID="{56565AF8-EA4F-4259-9121-ACD0B04FCF61}" presName="hierChild5" presStyleCnt="0"/>
      <dgm:spPr/>
    </dgm:pt>
    <dgm:pt modelId="{65EC96D6-C802-42CB-8A12-4FF96E0E26BB}" type="pres">
      <dgm:prSet presAssocID="{60E98BEA-A004-4CD8-B26C-404CB567DD27}" presName="Name37" presStyleLbl="parChTrans1D4" presStyleIdx="1" presStyleCnt="9"/>
      <dgm:spPr/>
    </dgm:pt>
    <dgm:pt modelId="{2BA71B28-D34F-4C06-84DD-E8F02F0F82C6}" type="pres">
      <dgm:prSet presAssocID="{20834D4C-5D15-4FEB-AC8D-6CC83E2A3A77}" presName="hierRoot2" presStyleCnt="0">
        <dgm:presLayoutVars>
          <dgm:hierBranch val="init"/>
        </dgm:presLayoutVars>
      </dgm:prSet>
      <dgm:spPr/>
    </dgm:pt>
    <dgm:pt modelId="{9B5757D1-4E63-42C7-BE73-C959B6F900E7}" type="pres">
      <dgm:prSet presAssocID="{20834D4C-5D15-4FEB-AC8D-6CC83E2A3A77}" presName="rootComposite" presStyleCnt="0"/>
      <dgm:spPr/>
    </dgm:pt>
    <dgm:pt modelId="{27189E41-006F-49AD-A817-7313059AAA8C}" type="pres">
      <dgm:prSet presAssocID="{20834D4C-5D15-4FEB-AC8D-6CC83E2A3A77}" presName="rootText" presStyleLbl="node4" presStyleIdx="1" presStyleCnt="9">
        <dgm:presLayoutVars>
          <dgm:chPref val="3"/>
        </dgm:presLayoutVars>
      </dgm:prSet>
      <dgm:spPr/>
    </dgm:pt>
    <dgm:pt modelId="{B9728FCD-AC27-4846-9089-E9A32C096A8F}" type="pres">
      <dgm:prSet presAssocID="{20834D4C-5D15-4FEB-AC8D-6CC83E2A3A77}" presName="rootConnector" presStyleLbl="node4" presStyleIdx="1" presStyleCnt="9"/>
      <dgm:spPr/>
    </dgm:pt>
    <dgm:pt modelId="{7B926FEE-14A9-421B-85DB-51E1637F3567}" type="pres">
      <dgm:prSet presAssocID="{20834D4C-5D15-4FEB-AC8D-6CC83E2A3A77}" presName="hierChild4" presStyleCnt="0"/>
      <dgm:spPr/>
    </dgm:pt>
    <dgm:pt modelId="{57B4BB13-DD27-4D36-8FC6-2F391AACFDA0}" type="pres">
      <dgm:prSet presAssocID="{20834D4C-5D15-4FEB-AC8D-6CC83E2A3A77}" presName="hierChild5" presStyleCnt="0"/>
      <dgm:spPr/>
    </dgm:pt>
    <dgm:pt modelId="{16DD5E38-7186-469D-A2F8-99DF1A4FC083}" type="pres">
      <dgm:prSet presAssocID="{27AD46F6-8BC6-49BB-835B-89676EA67AF5}" presName="Name37" presStyleLbl="parChTrans1D4" presStyleIdx="2" presStyleCnt="9"/>
      <dgm:spPr/>
    </dgm:pt>
    <dgm:pt modelId="{13A63A50-ACC6-428D-BE3E-E230B37E2912}" type="pres">
      <dgm:prSet presAssocID="{A8BFFBD5-7356-4AE1-AD79-A1CCA43A3703}" presName="hierRoot2" presStyleCnt="0">
        <dgm:presLayoutVars>
          <dgm:hierBranch val="init"/>
        </dgm:presLayoutVars>
      </dgm:prSet>
      <dgm:spPr/>
    </dgm:pt>
    <dgm:pt modelId="{1F21141C-6413-405A-A290-1F2788140C79}" type="pres">
      <dgm:prSet presAssocID="{A8BFFBD5-7356-4AE1-AD79-A1CCA43A3703}" presName="rootComposite" presStyleCnt="0"/>
      <dgm:spPr/>
    </dgm:pt>
    <dgm:pt modelId="{B8CA6758-7723-4177-8A59-0383D0519B23}" type="pres">
      <dgm:prSet presAssocID="{A8BFFBD5-7356-4AE1-AD79-A1CCA43A3703}" presName="rootText" presStyleLbl="node4" presStyleIdx="2" presStyleCnt="9">
        <dgm:presLayoutVars>
          <dgm:chPref val="3"/>
        </dgm:presLayoutVars>
      </dgm:prSet>
      <dgm:spPr/>
    </dgm:pt>
    <dgm:pt modelId="{6BB63ECC-64D8-4298-B254-18DDF701EA44}" type="pres">
      <dgm:prSet presAssocID="{A8BFFBD5-7356-4AE1-AD79-A1CCA43A3703}" presName="rootConnector" presStyleLbl="node4" presStyleIdx="2" presStyleCnt="9"/>
      <dgm:spPr/>
    </dgm:pt>
    <dgm:pt modelId="{E1F423B9-1F87-474C-8A14-0ED5F4D63BE0}" type="pres">
      <dgm:prSet presAssocID="{A8BFFBD5-7356-4AE1-AD79-A1CCA43A3703}" presName="hierChild4" presStyleCnt="0"/>
      <dgm:spPr/>
    </dgm:pt>
    <dgm:pt modelId="{5D96FAFC-C00B-4E6E-A758-6216237D92AE}" type="pres">
      <dgm:prSet presAssocID="{A8BFFBD5-7356-4AE1-AD79-A1CCA43A3703}" presName="hierChild5" presStyleCnt="0"/>
      <dgm:spPr/>
    </dgm:pt>
    <dgm:pt modelId="{E7EE56C6-0406-4B36-B059-69168D77E2C0}" type="pres">
      <dgm:prSet presAssocID="{46EEDB80-5D12-4BFC-8792-E96B660756CE}" presName="hierChild5" presStyleCnt="0"/>
      <dgm:spPr/>
    </dgm:pt>
    <dgm:pt modelId="{ECD343C3-8902-4EAF-B442-6BBC3AA6BF3D}" type="pres">
      <dgm:prSet presAssocID="{36F61352-4EF4-4FA7-8D9E-7298682D773B}" presName="Name37" presStyleLbl="parChTrans1D3" presStyleIdx="4" presStyleCnt="16"/>
      <dgm:spPr/>
    </dgm:pt>
    <dgm:pt modelId="{591EDD83-3DB0-4E46-BF2F-491714235C3E}" type="pres">
      <dgm:prSet presAssocID="{B4C25D0C-5D9C-4E19-ABC8-D69447890EDC}" presName="hierRoot2" presStyleCnt="0">
        <dgm:presLayoutVars>
          <dgm:hierBranch val="init"/>
        </dgm:presLayoutVars>
      </dgm:prSet>
      <dgm:spPr/>
    </dgm:pt>
    <dgm:pt modelId="{36233E16-27CC-4FBD-825E-0E3F34CC7C9E}" type="pres">
      <dgm:prSet presAssocID="{B4C25D0C-5D9C-4E19-ABC8-D69447890EDC}" presName="rootComposite" presStyleCnt="0"/>
      <dgm:spPr/>
    </dgm:pt>
    <dgm:pt modelId="{6BA39F14-4A11-42EA-943D-83DDE03D2E8B}" type="pres">
      <dgm:prSet presAssocID="{B4C25D0C-5D9C-4E19-ABC8-D69447890EDC}" presName="rootText" presStyleLbl="node3" presStyleIdx="4" presStyleCnt="16">
        <dgm:presLayoutVars>
          <dgm:chPref val="3"/>
        </dgm:presLayoutVars>
      </dgm:prSet>
      <dgm:spPr/>
    </dgm:pt>
    <dgm:pt modelId="{F49B94B0-991D-477F-9E78-0068D48125EF}" type="pres">
      <dgm:prSet presAssocID="{B4C25D0C-5D9C-4E19-ABC8-D69447890EDC}" presName="rootConnector" presStyleLbl="node3" presStyleIdx="4" presStyleCnt="16"/>
      <dgm:spPr/>
    </dgm:pt>
    <dgm:pt modelId="{2DE4E23E-3595-45CA-8473-C5D30F826075}" type="pres">
      <dgm:prSet presAssocID="{B4C25D0C-5D9C-4E19-ABC8-D69447890EDC}" presName="hierChild4" presStyleCnt="0"/>
      <dgm:spPr/>
    </dgm:pt>
    <dgm:pt modelId="{78E8E191-6B81-4CA7-B5F5-276DB5C70664}" type="pres">
      <dgm:prSet presAssocID="{685EAFF6-3B2B-469C-8CA6-70F543944A73}" presName="Name37" presStyleLbl="parChTrans1D4" presStyleIdx="3" presStyleCnt="9"/>
      <dgm:spPr/>
    </dgm:pt>
    <dgm:pt modelId="{E2FE8C5B-83E4-4A59-B04E-F791DF8A0613}" type="pres">
      <dgm:prSet presAssocID="{C47731D9-20EA-4AD5-B169-345FDA7F1DF1}" presName="hierRoot2" presStyleCnt="0">
        <dgm:presLayoutVars>
          <dgm:hierBranch val="init"/>
        </dgm:presLayoutVars>
      </dgm:prSet>
      <dgm:spPr/>
    </dgm:pt>
    <dgm:pt modelId="{D3A37A70-F8DD-44A2-9130-016DBA6B7424}" type="pres">
      <dgm:prSet presAssocID="{C47731D9-20EA-4AD5-B169-345FDA7F1DF1}" presName="rootComposite" presStyleCnt="0"/>
      <dgm:spPr/>
    </dgm:pt>
    <dgm:pt modelId="{9DECF5DD-D363-4B8D-9591-DBAB661BA69B}" type="pres">
      <dgm:prSet presAssocID="{C47731D9-20EA-4AD5-B169-345FDA7F1DF1}" presName="rootText" presStyleLbl="node4" presStyleIdx="3" presStyleCnt="9">
        <dgm:presLayoutVars>
          <dgm:chPref val="3"/>
        </dgm:presLayoutVars>
      </dgm:prSet>
      <dgm:spPr/>
    </dgm:pt>
    <dgm:pt modelId="{0C74D137-F299-4DA0-A6B2-C2CC906CA6F2}" type="pres">
      <dgm:prSet presAssocID="{C47731D9-20EA-4AD5-B169-345FDA7F1DF1}" presName="rootConnector" presStyleLbl="node4" presStyleIdx="3" presStyleCnt="9"/>
      <dgm:spPr/>
    </dgm:pt>
    <dgm:pt modelId="{59E22FFD-AF06-472C-900D-B09CA1E7A0E2}" type="pres">
      <dgm:prSet presAssocID="{C47731D9-20EA-4AD5-B169-345FDA7F1DF1}" presName="hierChild4" presStyleCnt="0"/>
      <dgm:spPr/>
    </dgm:pt>
    <dgm:pt modelId="{0D146AA5-C318-449D-B7B2-7F60200B10E0}" type="pres">
      <dgm:prSet presAssocID="{C47731D9-20EA-4AD5-B169-345FDA7F1DF1}" presName="hierChild5" presStyleCnt="0"/>
      <dgm:spPr/>
    </dgm:pt>
    <dgm:pt modelId="{3AD2955C-E2B4-4578-9DD1-79018ED9FCEC}" type="pres">
      <dgm:prSet presAssocID="{4A4A4181-1223-45FE-B978-0C88E6F17D33}" presName="Name37" presStyleLbl="parChTrans1D4" presStyleIdx="4" presStyleCnt="9"/>
      <dgm:spPr/>
    </dgm:pt>
    <dgm:pt modelId="{09C729CE-69B0-4CE0-B73F-578A54B7BCF3}" type="pres">
      <dgm:prSet presAssocID="{D11B87AE-C420-449F-AC76-054E86271DD9}" presName="hierRoot2" presStyleCnt="0">
        <dgm:presLayoutVars>
          <dgm:hierBranch val="init"/>
        </dgm:presLayoutVars>
      </dgm:prSet>
      <dgm:spPr/>
    </dgm:pt>
    <dgm:pt modelId="{960718F7-EF33-4D99-9823-6B75431BF56D}" type="pres">
      <dgm:prSet presAssocID="{D11B87AE-C420-449F-AC76-054E86271DD9}" presName="rootComposite" presStyleCnt="0"/>
      <dgm:spPr/>
    </dgm:pt>
    <dgm:pt modelId="{52CE2F6C-E78B-49A0-A341-5A5735273A21}" type="pres">
      <dgm:prSet presAssocID="{D11B87AE-C420-449F-AC76-054E86271DD9}" presName="rootText" presStyleLbl="node4" presStyleIdx="4" presStyleCnt="9">
        <dgm:presLayoutVars>
          <dgm:chPref val="3"/>
        </dgm:presLayoutVars>
      </dgm:prSet>
      <dgm:spPr/>
    </dgm:pt>
    <dgm:pt modelId="{31E6A4AE-A095-47A7-8D08-96CFD20C32A0}" type="pres">
      <dgm:prSet presAssocID="{D11B87AE-C420-449F-AC76-054E86271DD9}" presName="rootConnector" presStyleLbl="node4" presStyleIdx="4" presStyleCnt="9"/>
      <dgm:spPr/>
    </dgm:pt>
    <dgm:pt modelId="{89741966-3081-4011-A88A-75ADD30D4467}" type="pres">
      <dgm:prSet presAssocID="{D11B87AE-C420-449F-AC76-054E86271DD9}" presName="hierChild4" presStyleCnt="0"/>
      <dgm:spPr/>
    </dgm:pt>
    <dgm:pt modelId="{99EA4D7F-252C-4ACF-9F1E-8D404C76635C}" type="pres">
      <dgm:prSet presAssocID="{D11B87AE-C420-449F-AC76-054E86271DD9}" presName="hierChild5" presStyleCnt="0"/>
      <dgm:spPr/>
    </dgm:pt>
    <dgm:pt modelId="{A86599D0-61B2-4C9B-838E-07E045E9EFC3}" type="pres">
      <dgm:prSet presAssocID="{B4C25D0C-5D9C-4E19-ABC8-D69447890EDC}" presName="hierChild5" presStyleCnt="0"/>
      <dgm:spPr/>
    </dgm:pt>
    <dgm:pt modelId="{1AE62963-0C6B-4101-B7E5-E222F002DE74}" type="pres">
      <dgm:prSet presAssocID="{D5D5151A-9732-4F14-9192-FDB708953176}" presName="Name37" presStyleLbl="parChTrans1D3" presStyleIdx="5" presStyleCnt="16"/>
      <dgm:spPr/>
    </dgm:pt>
    <dgm:pt modelId="{1E1CECF7-5A57-48DA-BB04-7EEF5FD5C197}" type="pres">
      <dgm:prSet presAssocID="{D3BC2B46-EF39-4E90-8FF4-4AAE6B3D0059}" presName="hierRoot2" presStyleCnt="0">
        <dgm:presLayoutVars>
          <dgm:hierBranch val="init"/>
        </dgm:presLayoutVars>
      </dgm:prSet>
      <dgm:spPr/>
    </dgm:pt>
    <dgm:pt modelId="{6545823D-A98D-45A8-99B9-F4EE7C4F23CE}" type="pres">
      <dgm:prSet presAssocID="{D3BC2B46-EF39-4E90-8FF4-4AAE6B3D0059}" presName="rootComposite" presStyleCnt="0"/>
      <dgm:spPr/>
    </dgm:pt>
    <dgm:pt modelId="{98A19FFB-4CA3-4FCD-BC0E-8C5A76D16BB6}" type="pres">
      <dgm:prSet presAssocID="{D3BC2B46-EF39-4E90-8FF4-4AAE6B3D0059}" presName="rootText" presStyleLbl="node3" presStyleIdx="5" presStyleCnt="16">
        <dgm:presLayoutVars>
          <dgm:chPref val="3"/>
        </dgm:presLayoutVars>
      </dgm:prSet>
      <dgm:spPr/>
    </dgm:pt>
    <dgm:pt modelId="{35B09BE8-079B-4768-98D5-D1AEB76C6661}" type="pres">
      <dgm:prSet presAssocID="{D3BC2B46-EF39-4E90-8FF4-4AAE6B3D0059}" presName="rootConnector" presStyleLbl="node3" presStyleIdx="5" presStyleCnt="16"/>
      <dgm:spPr/>
    </dgm:pt>
    <dgm:pt modelId="{C317013D-8CEF-401E-B084-1C3A7C003641}" type="pres">
      <dgm:prSet presAssocID="{D3BC2B46-EF39-4E90-8FF4-4AAE6B3D0059}" presName="hierChild4" presStyleCnt="0"/>
      <dgm:spPr/>
    </dgm:pt>
    <dgm:pt modelId="{6B0CC46A-FD56-40E4-9277-2A78AE8B4066}" type="pres">
      <dgm:prSet presAssocID="{B9C169EF-6765-476B-B8BB-3D081D641A85}" presName="Name37" presStyleLbl="parChTrans1D4" presStyleIdx="5" presStyleCnt="9"/>
      <dgm:spPr/>
    </dgm:pt>
    <dgm:pt modelId="{AA015752-99E0-44E3-B7D0-4C52904CC043}" type="pres">
      <dgm:prSet presAssocID="{6446290B-0F62-4EB4-9470-8A4DF20C5106}" presName="hierRoot2" presStyleCnt="0">
        <dgm:presLayoutVars>
          <dgm:hierBranch val="init"/>
        </dgm:presLayoutVars>
      </dgm:prSet>
      <dgm:spPr/>
    </dgm:pt>
    <dgm:pt modelId="{0182546C-E43E-4DA0-B5F1-03BBD2853999}" type="pres">
      <dgm:prSet presAssocID="{6446290B-0F62-4EB4-9470-8A4DF20C5106}" presName="rootComposite" presStyleCnt="0"/>
      <dgm:spPr/>
    </dgm:pt>
    <dgm:pt modelId="{8537E1BF-D0A7-4638-9071-F1B9AB76205D}" type="pres">
      <dgm:prSet presAssocID="{6446290B-0F62-4EB4-9470-8A4DF20C5106}" presName="rootText" presStyleLbl="node4" presStyleIdx="5" presStyleCnt="9">
        <dgm:presLayoutVars>
          <dgm:chPref val="3"/>
        </dgm:presLayoutVars>
      </dgm:prSet>
      <dgm:spPr/>
    </dgm:pt>
    <dgm:pt modelId="{B5C86BE9-5247-42A3-B73F-F3113D48E44C}" type="pres">
      <dgm:prSet presAssocID="{6446290B-0F62-4EB4-9470-8A4DF20C5106}" presName="rootConnector" presStyleLbl="node4" presStyleIdx="5" presStyleCnt="9"/>
      <dgm:spPr/>
    </dgm:pt>
    <dgm:pt modelId="{7CC88826-1492-4F86-8995-32A663CC26DF}" type="pres">
      <dgm:prSet presAssocID="{6446290B-0F62-4EB4-9470-8A4DF20C5106}" presName="hierChild4" presStyleCnt="0"/>
      <dgm:spPr/>
    </dgm:pt>
    <dgm:pt modelId="{1ABE4288-97E1-4D1C-8744-CF2BAB4BA686}" type="pres">
      <dgm:prSet presAssocID="{6446290B-0F62-4EB4-9470-8A4DF20C5106}" presName="hierChild5" presStyleCnt="0"/>
      <dgm:spPr/>
    </dgm:pt>
    <dgm:pt modelId="{E48B9684-C1C9-479C-A625-DC0BF156A92E}" type="pres">
      <dgm:prSet presAssocID="{D3BC2B46-EF39-4E90-8FF4-4AAE6B3D0059}" presName="hierChild5" presStyleCnt="0"/>
      <dgm:spPr/>
    </dgm:pt>
    <dgm:pt modelId="{C3D007F9-2C06-40D6-995E-0D4FA4404E37}" type="pres">
      <dgm:prSet presAssocID="{2A8EA24F-7100-438B-8DA7-14238DBF45FE}" presName="hierChild5" presStyleCnt="0"/>
      <dgm:spPr/>
    </dgm:pt>
    <dgm:pt modelId="{F472E71B-863A-4260-AC82-39CB80C8BB08}" type="pres">
      <dgm:prSet presAssocID="{73DEECD2-36C3-4591-A962-C786FA1E63BA}" presName="Name37" presStyleLbl="parChTrans1D2" presStyleIdx="2" presStyleCnt="5"/>
      <dgm:spPr/>
    </dgm:pt>
    <dgm:pt modelId="{BAE65812-7761-46F7-85F6-3CA3618F9EA0}" type="pres">
      <dgm:prSet presAssocID="{2C0ADBB8-1B56-4464-92F9-88A0660C0BB4}" presName="hierRoot2" presStyleCnt="0">
        <dgm:presLayoutVars>
          <dgm:hierBranch val="init"/>
        </dgm:presLayoutVars>
      </dgm:prSet>
      <dgm:spPr/>
    </dgm:pt>
    <dgm:pt modelId="{B2477945-303A-43E3-A1CD-F3C13D4FD0CE}" type="pres">
      <dgm:prSet presAssocID="{2C0ADBB8-1B56-4464-92F9-88A0660C0BB4}" presName="rootComposite" presStyleCnt="0"/>
      <dgm:spPr/>
    </dgm:pt>
    <dgm:pt modelId="{B46FBB28-D366-4D74-B00E-4A3BC96A1F48}" type="pres">
      <dgm:prSet presAssocID="{2C0ADBB8-1B56-4464-92F9-88A0660C0BB4}" presName="rootText" presStyleLbl="node2" presStyleIdx="2" presStyleCnt="5">
        <dgm:presLayoutVars>
          <dgm:chPref val="3"/>
        </dgm:presLayoutVars>
      </dgm:prSet>
      <dgm:spPr/>
    </dgm:pt>
    <dgm:pt modelId="{2EC54BAB-EB66-47BB-91CC-91B9E4E8BF37}" type="pres">
      <dgm:prSet presAssocID="{2C0ADBB8-1B56-4464-92F9-88A0660C0BB4}" presName="rootConnector" presStyleLbl="node2" presStyleIdx="2" presStyleCnt="5"/>
      <dgm:spPr/>
    </dgm:pt>
    <dgm:pt modelId="{8C81E1A8-F686-4469-A6E9-AE33404300B1}" type="pres">
      <dgm:prSet presAssocID="{2C0ADBB8-1B56-4464-92F9-88A0660C0BB4}" presName="hierChild4" presStyleCnt="0"/>
      <dgm:spPr/>
    </dgm:pt>
    <dgm:pt modelId="{C7FD481F-2E37-44B8-8799-E6E6B0749ADC}" type="pres">
      <dgm:prSet presAssocID="{16C7DE65-F1D0-4C3D-B10A-92EF7899BB71}" presName="Name37" presStyleLbl="parChTrans1D3" presStyleIdx="6" presStyleCnt="16"/>
      <dgm:spPr/>
    </dgm:pt>
    <dgm:pt modelId="{E06800EB-D607-4A15-AD84-30467423447C}" type="pres">
      <dgm:prSet presAssocID="{4CF1A9AB-DE6B-4BED-B6B5-6B2EE3DA64D5}" presName="hierRoot2" presStyleCnt="0">
        <dgm:presLayoutVars>
          <dgm:hierBranch val="init"/>
        </dgm:presLayoutVars>
      </dgm:prSet>
      <dgm:spPr/>
    </dgm:pt>
    <dgm:pt modelId="{5AA7EBEA-1B58-449B-9201-54B9EBADADFA}" type="pres">
      <dgm:prSet presAssocID="{4CF1A9AB-DE6B-4BED-B6B5-6B2EE3DA64D5}" presName="rootComposite" presStyleCnt="0"/>
      <dgm:spPr/>
    </dgm:pt>
    <dgm:pt modelId="{EF9236CD-4550-4C3D-BBFC-C80EDA388AD8}" type="pres">
      <dgm:prSet presAssocID="{4CF1A9AB-DE6B-4BED-B6B5-6B2EE3DA64D5}" presName="rootText" presStyleLbl="node3" presStyleIdx="6" presStyleCnt="16">
        <dgm:presLayoutVars>
          <dgm:chPref val="3"/>
        </dgm:presLayoutVars>
      </dgm:prSet>
      <dgm:spPr/>
    </dgm:pt>
    <dgm:pt modelId="{35CC5CB5-DC47-4CCB-A0AE-532C439B2AA5}" type="pres">
      <dgm:prSet presAssocID="{4CF1A9AB-DE6B-4BED-B6B5-6B2EE3DA64D5}" presName="rootConnector" presStyleLbl="node3" presStyleIdx="6" presStyleCnt="16"/>
      <dgm:spPr/>
    </dgm:pt>
    <dgm:pt modelId="{6A368CFC-CA32-4DF6-8881-5AC656016E2E}" type="pres">
      <dgm:prSet presAssocID="{4CF1A9AB-DE6B-4BED-B6B5-6B2EE3DA64D5}" presName="hierChild4" presStyleCnt="0"/>
      <dgm:spPr/>
    </dgm:pt>
    <dgm:pt modelId="{F77CB92F-FAF7-4781-8067-084AA5CD641C}" type="pres">
      <dgm:prSet presAssocID="{4CF1A9AB-DE6B-4BED-B6B5-6B2EE3DA64D5}" presName="hierChild5" presStyleCnt="0"/>
      <dgm:spPr/>
    </dgm:pt>
    <dgm:pt modelId="{E7C0D095-199A-48FF-B30B-806D45DC8BD5}" type="pres">
      <dgm:prSet presAssocID="{EB6C5A6B-F974-4385-9AEA-9323026DA40A}" presName="Name37" presStyleLbl="parChTrans1D3" presStyleIdx="7" presStyleCnt="16"/>
      <dgm:spPr/>
    </dgm:pt>
    <dgm:pt modelId="{86BF5C04-F1CB-490B-A6BE-6CF2048E3A98}" type="pres">
      <dgm:prSet presAssocID="{57A1266A-F148-4890-BC32-3CB2A3D05DC2}" presName="hierRoot2" presStyleCnt="0">
        <dgm:presLayoutVars>
          <dgm:hierBranch val="init"/>
        </dgm:presLayoutVars>
      </dgm:prSet>
      <dgm:spPr/>
    </dgm:pt>
    <dgm:pt modelId="{C6A2C0E2-4A66-4902-BE4A-9BF5C8819795}" type="pres">
      <dgm:prSet presAssocID="{57A1266A-F148-4890-BC32-3CB2A3D05DC2}" presName="rootComposite" presStyleCnt="0"/>
      <dgm:spPr/>
    </dgm:pt>
    <dgm:pt modelId="{0FBA844B-3F43-45F1-98E3-12CC2ACF2D0E}" type="pres">
      <dgm:prSet presAssocID="{57A1266A-F148-4890-BC32-3CB2A3D05DC2}" presName="rootText" presStyleLbl="node3" presStyleIdx="7" presStyleCnt="16">
        <dgm:presLayoutVars>
          <dgm:chPref val="3"/>
        </dgm:presLayoutVars>
      </dgm:prSet>
      <dgm:spPr/>
    </dgm:pt>
    <dgm:pt modelId="{C0C40C00-EF93-40EB-BEDD-01A5A81ECCCD}" type="pres">
      <dgm:prSet presAssocID="{57A1266A-F148-4890-BC32-3CB2A3D05DC2}" presName="rootConnector" presStyleLbl="node3" presStyleIdx="7" presStyleCnt="16"/>
      <dgm:spPr/>
    </dgm:pt>
    <dgm:pt modelId="{CF7B38D4-4139-471E-A477-10BE76545BED}" type="pres">
      <dgm:prSet presAssocID="{57A1266A-F148-4890-BC32-3CB2A3D05DC2}" presName="hierChild4" presStyleCnt="0"/>
      <dgm:spPr/>
    </dgm:pt>
    <dgm:pt modelId="{444D3AB1-7F26-4C09-BBB6-ED5399871570}" type="pres">
      <dgm:prSet presAssocID="{57A1266A-F148-4890-BC32-3CB2A3D05DC2}" presName="hierChild5" presStyleCnt="0"/>
      <dgm:spPr/>
    </dgm:pt>
    <dgm:pt modelId="{EBC00FB6-EEFF-41EC-BA72-BD84EAA953E6}" type="pres">
      <dgm:prSet presAssocID="{3200F8FC-8B03-4660-BC8D-6814EE3FD27D}" presName="Name37" presStyleLbl="parChTrans1D3" presStyleIdx="8" presStyleCnt="16"/>
      <dgm:spPr/>
    </dgm:pt>
    <dgm:pt modelId="{7E00069E-689F-4B9B-BBCE-DD45FEEAA834}" type="pres">
      <dgm:prSet presAssocID="{66570104-D489-42AC-B924-EB7A4359DC87}" presName="hierRoot2" presStyleCnt="0">
        <dgm:presLayoutVars>
          <dgm:hierBranch val="init"/>
        </dgm:presLayoutVars>
      </dgm:prSet>
      <dgm:spPr/>
    </dgm:pt>
    <dgm:pt modelId="{79F4FA4A-1C68-4A8E-AA9C-47FCE0A4B314}" type="pres">
      <dgm:prSet presAssocID="{66570104-D489-42AC-B924-EB7A4359DC87}" presName="rootComposite" presStyleCnt="0"/>
      <dgm:spPr/>
    </dgm:pt>
    <dgm:pt modelId="{86DCACCC-1473-41C8-9668-7E43F6AD7423}" type="pres">
      <dgm:prSet presAssocID="{66570104-D489-42AC-B924-EB7A4359DC87}" presName="rootText" presStyleLbl="node3" presStyleIdx="8" presStyleCnt="16">
        <dgm:presLayoutVars>
          <dgm:chPref val="3"/>
        </dgm:presLayoutVars>
      </dgm:prSet>
      <dgm:spPr/>
    </dgm:pt>
    <dgm:pt modelId="{364DDFCD-A06D-4990-BB4B-5335C29587AF}" type="pres">
      <dgm:prSet presAssocID="{66570104-D489-42AC-B924-EB7A4359DC87}" presName="rootConnector" presStyleLbl="node3" presStyleIdx="8" presStyleCnt="16"/>
      <dgm:spPr/>
    </dgm:pt>
    <dgm:pt modelId="{82A2E91A-68E2-4B71-AD39-42ABB5E91BD8}" type="pres">
      <dgm:prSet presAssocID="{66570104-D489-42AC-B924-EB7A4359DC87}" presName="hierChild4" presStyleCnt="0"/>
      <dgm:spPr/>
    </dgm:pt>
    <dgm:pt modelId="{1D2FEE53-D307-461E-9C4F-2C7908DC9FDB}" type="pres">
      <dgm:prSet presAssocID="{66570104-D489-42AC-B924-EB7A4359DC87}" presName="hierChild5" presStyleCnt="0"/>
      <dgm:spPr/>
    </dgm:pt>
    <dgm:pt modelId="{EE1EA43C-AFB1-4861-829A-0185D83D58D0}" type="pres">
      <dgm:prSet presAssocID="{DFBE14CB-24F1-4988-90C3-6F6B912CF05C}" presName="Name37" presStyleLbl="parChTrans1D3" presStyleIdx="9" presStyleCnt="16"/>
      <dgm:spPr/>
    </dgm:pt>
    <dgm:pt modelId="{BA74DE38-3545-4326-8A4A-0872E7317BB1}" type="pres">
      <dgm:prSet presAssocID="{F5C11CD2-F7BF-4AE1-A060-843F5C7C2BE4}" presName="hierRoot2" presStyleCnt="0">
        <dgm:presLayoutVars>
          <dgm:hierBranch val="init"/>
        </dgm:presLayoutVars>
      </dgm:prSet>
      <dgm:spPr/>
    </dgm:pt>
    <dgm:pt modelId="{A7A3B5C4-892C-4A04-B18E-7E13F2829B0C}" type="pres">
      <dgm:prSet presAssocID="{F5C11CD2-F7BF-4AE1-A060-843F5C7C2BE4}" presName="rootComposite" presStyleCnt="0"/>
      <dgm:spPr/>
    </dgm:pt>
    <dgm:pt modelId="{A33BA994-482D-4BCD-B986-D74ECA98D001}" type="pres">
      <dgm:prSet presAssocID="{F5C11CD2-F7BF-4AE1-A060-843F5C7C2BE4}" presName="rootText" presStyleLbl="node3" presStyleIdx="9" presStyleCnt="16">
        <dgm:presLayoutVars>
          <dgm:chPref val="3"/>
        </dgm:presLayoutVars>
      </dgm:prSet>
      <dgm:spPr/>
    </dgm:pt>
    <dgm:pt modelId="{08985C17-5AA0-40D5-8EDB-81F797047C7F}" type="pres">
      <dgm:prSet presAssocID="{F5C11CD2-F7BF-4AE1-A060-843F5C7C2BE4}" presName="rootConnector" presStyleLbl="node3" presStyleIdx="9" presStyleCnt="16"/>
      <dgm:spPr/>
    </dgm:pt>
    <dgm:pt modelId="{43260DA8-624C-4409-815A-1CDA9F66B329}" type="pres">
      <dgm:prSet presAssocID="{F5C11CD2-F7BF-4AE1-A060-843F5C7C2BE4}" presName="hierChild4" presStyleCnt="0"/>
      <dgm:spPr/>
    </dgm:pt>
    <dgm:pt modelId="{7A685BF8-B8DE-495A-923A-0487C85AB531}" type="pres">
      <dgm:prSet presAssocID="{F5C11CD2-F7BF-4AE1-A060-843F5C7C2BE4}" presName="hierChild5" presStyleCnt="0"/>
      <dgm:spPr/>
    </dgm:pt>
    <dgm:pt modelId="{26B6BEF0-1130-4633-9990-669B188769A1}" type="pres">
      <dgm:prSet presAssocID="{5340CDCF-1110-40DA-8635-B0B148ED2AA2}" presName="Name37" presStyleLbl="parChTrans1D3" presStyleIdx="10" presStyleCnt="16"/>
      <dgm:spPr/>
    </dgm:pt>
    <dgm:pt modelId="{B74E2457-7E47-40C5-83B1-821F3E41B3F9}" type="pres">
      <dgm:prSet presAssocID="{C72DED94-4D80-4042-A01D-851482B6889B}" presName="hierRoot2" presStyleCnt="0">
        <dgm:presLayoutVars>
          <dgm:hierBranch val="init"/>
        </dgm:presLayoutVars>
      </dgm:prSet>
      <dgm:spPr/>
    </dgm:pt>
    <dgm:pt modelId="{BFD4374B-996C-49D8-9F2F-B66E7F38B134}" type="pres">
      <dgm:prSet presAssocID="{C72DED94-4D80-4042-A01D-851482B6889B}" presName="rootComposite" presStyleCnt="0"/>
      <dgm:spPr/>
    </dgm:pt>
    <dgm:pt modelId="{E145A84C-7DA4-48ED-B87F-5218850935EB}" type="pres">
      <dgm:prSet presAssocID="{C72DED94-4D80-4042-A01D-851482B6889B}" presName="rootText" presStyleLbl="node3" presStyleIdx="10" presStyleCnt="16">
        <dgm:presLayoutVars>
          <dgm:chPref val="3"/>
        </dgm:presLayoutVars>
      </dgm:prSet>
      <dgm:spPr/>
    </dgm:pt>
    <dgm:pt modelId="{A959ED01-A400-45FD-81E1-FAA08148DDF4}" type="pres">
      <dgm:prSet presAssocID="{C72DED94-4D80-4042-A01D-851482B6889B}" presName="rootConnector" presStyleLbl="node3" presStyleIdx="10" presStyleCnt="16"/>
      <dgm:spPr/>
    </dgm:pt>
    <dgm:pt modelId="{447649E2-9B94-4D39-A9A6-34FABF605B6E}" type="pres">
      <dgm:prSet presAssocID="{C72DED94-4D80-4042-A01D-851482B6889B}" presName="hierChild4" presStyleCnt="0"/>
      <dgm:spPr/>
    </dgm:pt>
    <dgm:pt modelId="{2E9B447A-54B7-4590-9049-56A001B9E47F}" type="pres">
      <dgm:prSet presAssocID="{C72DED94-4D80-4042-A01D-851482B6889B}" presName="hierChild5" presStyleCnt="0"/>
      <dgm:spPr/>
    </dgm:pt>
    <dgm:pt modelId="{47C94508-648C-4F2B-BB7E-3A2CFC943125}" type="pres">
      <dgm:prSet presAssocID="{4B30DEAB-E6CE-4AF0-ABC1-59A34184DC7C}" presName="Name37" presStyleLbl="parChTrans1D3" presStyleIdx="11" presStyleCnt="16"/>
      <dgm:spPr/>
    </dgm:pt>
    <dgm:pt modelId="{0AF6202D-BAA7-4F37-BF6C-C1FFF1DE5080}" type="pres">
      <dgm:prSet presAssocID="{3B40719D-64E4-40EA-AB6A-E8A0FF48F93A}" presName="hierRoot2" presStyleCnt="0">
        <dgm:presLayoutVars>
          <dgm:hierBranch val="init"/>
        </dgm:presLayoutVars>
      </dgm:prSet>
      <dgm:spPr/>
    </dgm:pt>
    <dgm:pt modelId="{6FEE4678-4A3C-441A-98D9-F51486F6060E}" type="pres">
      <dgm:prSet presAssocID="{3B40719D-64E4-40EA-AB6A-E8A0FF48F93A}" presName="rootComposite" presStyleCnt="0"/>
      <dgm:spPr/>
    </dgm:pt>
    <dgm:pt modelId="{419011BB-8003-46CC-AB65-4A50EE1F6024}" type="pres">
      <dgm:prSet presAssocID="{3B40719D-64E4-40EA-AB6A-E8A0FF48F93A}" presName="rootText" presStyleLbl="node3" presStyleIdx="11" presStyleCnt="16">
        <dgm:presLayoutVars>
          <dgm:chPref val="3"/>
        </dgm:presLayoutVars>
      </dgm:prSet>
      <dgm:spPr/>
    </dgm:pt>
    <dgm:pt modelId="{CE82992C-2754-456E-B14A-7CC057208167}" type="pres">
      <dgm:prSet presAssocID="{3B40719D-64E4-40EA-AB6A-E8A0FF48F93A}" presName="rootConnector" presStyleLbl="node3" presStyleIdx="11" presStyleCnt="16"/>
      <dgm:spPr/>
    </dgm:pt>
    <dgm:pt modelId="{D56EDD73-9B17-4319-9F0E-7EA4B75076C5}" type="pres">
      <dgm:prSet presAssocID="{3B40719D-64E4-40EA-AB6A-E8A0FF48F93A}" presName="hierChild4" presStyleCnt="0"/>
      <dgm:spPr/>
    </dgm:pt>
    <dgm:pt modelId="{B2A876E2-FC84-4700-A003-751265B5BDE1}" type="pres">
      <dgm:prSet presAssocID="{3B40719D-64E4-40EA-AB6A-E8A0FF48F93A}" presName="hierChild5" presStyleCnt="0"/>
      <dgm:spPr/>
    </dgm:pt>
    <dgm:pt modelId="{8FAEE1B8-57E1-4752-AB1A-DCDF6B4DC531}" type="pres">
      <dgm:prSet presAssocID="{2C0ADBB8-1B56-4464-92F9-88A0660C0BB4}" presName="hierChild5" presStyleCnt="0"/>
      <dgm:spPr/>
    </dgm:pt>
    <dgm:pt modelId="{8191EEF8-CF7C-4D74-8684-96BC3886FA14}" type="pres">
      <dgm:prSet presAssocID="{1B64865C-F215-4BA8-8D35-2A4C6B3FD63C}" presName="Name37" presStyleLbl="parChTrans1D2" presStyleIdx="3" presStyleCnt="5"/>
      <dgm:spPr/>
    </dgm:pt>
    <dgm:pt modelId="{35816BD5-4087-42D2-A47B-9017136EE514}" type="pres">
      <dgm:prSet presAssocID="{22F9C53F-2726-4A2A-AC16-9BCB230998AE}" presName="hierRoot2" presStyleCnt="0">
        <dgm:presLayoutVars>
          <dgm:hierBranch val="init"/>
        </dgm:presLayoutVars>
      </dgm:prSet>
      <dgm:spPr/>
    </dgm:pt>
    <dgm:pt modelId="{2EA28D3A-4F47-4244-A099-4D9EC4D17142}" type="pres">
      <dgm:prSet presAssocID="{22F9C53F-2726-4A2A-AC16-9BCB230998AE}" presName="rootComposite" presStyleCnt="0"/>
      <dgm:spPr/>
    </dgm:pt>
    <dgm:pt modelId="{34B40B8D-C494-4EF4-A549-D8D80DE71874}" type="pres">
      <dgm:prSet presAssocID="{22F9C53F-2726-4A2A-AC16-9BCB230998AE}" presName="rootText" presStyleLbl="node2" presStyleIdx="3" presStyleCnt="5">
        <dgm:presLayoutVars>
          <dgm:chPref val="3"/>
        </dgm:presLayoutVars>
      </dgm:prSet>
      <dgm:spPr/>
    </dgm:pt>
    <dgm:pt modelId="{23E78FD9-BE61-414E-8201-F1C8F5899AEB}" type="pres">
      <dgm:prSet presAssocID="{22F9C53F-2726-4A2A-AC16-9BCB230998AE}" presName="rootConnector" presStyleLbl="node2" presStyleIdx="3" presStyleCnt="5"/>
      <dgm:spPr/>
    </dgm:pt>
    <dgm:pt modelId="{173446D1-5261-4092-BB1B-FF66548D1A5B}" type="pres">
      <dgm:prSet presAssocID="{22F9C53F-2726-4A2A-AC16-9BCB230998AE}" presName="hierChild4" presStyleCnt="0"/>
      <dgm:spPr/>
    </dgm:pt>
    <dgm:pt modelId="{567FB2EB-BD66-4BE9-B82B-B1CF87BB2E8A}" type="pres">
      <dgm:prSet presAssocID="{C870B1EA-FA8F-4AE2-B387-7E2A860ED32B}" presName="Name37" presStyleLbl="parChTrans1D3" presStyleIdx="12" presStyleCnt="16"/>
      <dgm:spPr/>
    </dgm:pt>
    <dgm:pt modelId="{9635EDE1-2D0D-49EC-A8E4-89BB7D6EF81D}" type="pres">
      <dgm:prSet presAssocID="{C652097C-D750-47A9-A461-A87660CAB5E6}" presName="hierRoot2" presStyleCnt="0">
        <dgm:presLayoutVars>
          <dgm:hierBranch val="init"/>
        </dgm:presLayoutVars>
      </dgm:prSet>
      <dgm:spPr/>
    </dgm:pt>
    <dgm:pt modelId="{8F6FD672-0C81-470E-B0F9-F0EDEDAEE384}" type="pres">
      <dgm:prSet presAssocID="{C652097C-D750-47A9-A461-A87660CAB5E6}" presName="rootComposite" presStyleCnt="0"/>
      <dgm:spPr/>
    </dgm:pt>
    <dgm:pt modelId="{B3A21965-6F9C-4297-B0A1-A1E8C7723686}" type="pres">
      <dgm:prSet presAssocID="{C652097C-D750-47A9-A461-A87660CAB5E6}" presName="rootText" presStyleLbl="node3" presStyleIdx="12" presStyleCnt="16">
        <dgm:presLayoutVars>
          <dgm:chPref val="3"/>
        </dgm:presLayoutVars>
      </dgm:prSet>
      <dgm:spPr/>
    </dgm:pt>
    <dgm:pt modelId="{AAD3DCEF-3CAE-4D03-B1A6-52ABABDF8E61}" type="pres">
      <dgm:prSet presAssocID="{C652097C-D750-47A9-A461-A87660CAB5E6}" presName="rootConnector" presStyleLbl="node3" presStyleIdx="12" presStyleCnt="16"/>
      <dgm:spPr/>
    </dgm:pt>
    <dgm:pt modelId="{9A1310F3-59F9-46E1-A3C8-F7BBDBBD07C2}" type="pres">
      <dgm:prSet presAssocID="{C652097C-D750-47A9-A461-A87660CAB5E6}" presName="hierChild4" presStyleCnt="0"/>
      <dgm:spPr/>
    </dgm:pt>
    <dgm:pt modelId="{94D5E091-C3FE-4676-B597-0D3FED1243EA}" type="pres">
      <dgm:prSet presAssocID="{C652097C-D750-47A9-A461-A87660CAB5E6}" presName="hierChild5" presStyleCnt="0"/>
      <dgm:spPr/>
    </dgm:pt>
    <dgm:pt modelId="{EFDAEC11-9547-4150-84E0-A79B2F6D96E5}" type="pres">
      <dgm:prSet presAssocID="{0DDCCAF2-51C5-453A-9301-1B946272AF9E}" presName="Name37" presStyleLbl="parChTrans1D3" presStyleIdx="13" presStyleCnt="16"/>
      <dgm:spPr/>
    </dgm:pt>
    <dgm:pt modelId="{A9DEE6B8-D8E6-470D-AAA2-6EBD74D9D360}" type="pres">
      <dgm:prSet presAssocID="{B7722837-747E-4F54-BBC2-EE3034B19FE8}" presName="hierRoot2" presStyleCnt="0">
        <dgm:presLayoutVars>
          <dgm:hierBranch val="init"/>
        </dgm:presLayoutVars>
      </dgm:prSet>
      <dgm:spPr/>
    </dgm:pt>
    <dgm:pt modelId="{810425A5-E4BF-41CD-A1BB-05C91E135B5E}" type="pres">
      <dgm:prSet presAssocID="{B7722837-747E-4F54-BBC2-EE3034B19FE8}" presName="rootComposite" presStyleCnt="0"/>
      <dgm:spPr/>
    </dgm:pt>
    <dgm:pt modelId="{808BFCB5-58E3-4398-9936-41E8042815CB}" type="pres">
      <dgm:prSet presAssocID="{B7722837-747E-4F54-BBC2-EE3034B19FE8}" presName="rootText" presStyleLbl="node3" presStyleIdx="13" presStyleCnt="16">
        <dgm:presLayoutVars>
          <dgm:chPref val="3"/>
        </dgm:presLayoutVars>
      </dgm:prSet>
      <dgm:spPr/>
    </dgm:pt>
    <dgm:pt modelId="{83584E75-F4C5-48B8-A9EF-059C4822B44C}" type="pres">
      <dgm:prSet presAssocID="{B7722837-747E-4F54-BBC2-EE3034B19FE8}" presName="rootConnector" presStyleLbl="node3" presStyleIdx="13" presStyleCnt="16"/>
      <dgm:spPr/>
    </dgm:pt>
    <dgm:pt modelId="{D44B4A4F-CFC4-4B96-9A31-23DD686752EC}" type="pres">
      <dgm:prSet presAssocID="{B7722837-747E-4F54-BBC2-EE3034B19FE8}" presName="hierChild4" presStyleCnt="0"/>
      <dgm:spPr/>
    </dgm:pt>
    <dgm:pt modelId="{EA8316D4-D0FD-401A-A871-9250A7BAC80E}" type="pres">
      <dgm:prSet presAssocID="{B7722837-747E-4F54-BBC2-EE3034B19FE8}" presName="hierChild5" presStyleCnt="0"/>
      <dgm:spPr/>
    </dgm:pt>
    <dgm:pt modelId="{9EAE5F6D-181F-4623-AEE9-ECCEC1DF23FE}" type="pres">
      <dgm:prSet presAssocID="{E2D5D3CA-8B78-44EB-8025-A61E41BF3529}" presName="Name37" presStyleLbl="parChTrans1D3" presStyleIdx="14" presStyleCnt="16"/>
      <dgm:spPr/>
    </dgm:pt>
    <dgm:pt modelId="{907E41E1-B756-4E6D-9065-03BAFCBF2A71}" type="pres">
      <dgm:prSet presAssocID="{62691926-B620-465C-A88F-A8B03258D1CE}" presName="hierRoot2" presStyleCnt="0">
        <dgm:presLayoutVars>
          <dgm:hierBranch val="init"/>
        </dgm:presLayoutVars>
      </dgm:prSet>
      <dgm:spPr/>
    </dgm:pt>
    <dgm:pt modelId="{776A08A3-2827-4CF0-9151-E75E5F87E9BC}" type="pres">
      <dgm:prSet presAssocID="{62691926-B620-465C-A88F-A8B03258D1CE}" presName="rootComposite" presStyleCnt="0"/>
      <dgm:spPr/>
    </dgm:pt>
    <dgm:pt modelId="{86607340-98FC-4F67-B09C-F95DE0336D48}" type="pres">
      <dgm:prSet presAssocID="{62691926-B620-465C-A88F-A8B03258D1CE}" presName="rootText" presStyleLbl="node3" presStyleIdx="14" presStyleCnt="16">
        <dgm:presLayoutVars>
          <dgm:chPref val="3"/>
        </dgm:presLayoutVars>
      </dgm:prSet>
      <dgm:spPr/>
    </dgm:pt>
    <dgm:pt modelId="{94041292-1553-461A-BD72-190885956C5E}" type="pres">
      <dgm:prSet presAssocID="{62691926-B620-465C-A88F-A8B03258D1CE}" presName="rootConnector" presStyleLbl="node3" presStyleIdx="14" presStyleCnt="16"/>
      <dgm:spPr/>
    </dgm:pt>
    <dgm:pt modelId="{4B773771-783D-44B3-9415-2C5107C7A586}" type="pres">
      <dgm:prSet presAssocID="{62691926-B620-465C-A88F-A8B03258D1CE}" presName="hierChild4" presStyleCnt="0"/>
      <dgm:spPr/>
    </dgm:pt>
    <dgm:pt modelId="{15D54258-A25C-48C8-9CCB-6DDADC4B98DC}" type="pres">
      <dgm:prSet presAssocID="{62691926-B620-465C-A88F-A8B03258D1CE}" presName="hierChild5" presStyleCnt="0"/>
      <dgm:spPr/>
    </dgm:pt>
    <dgm:pt modelId="{FB6F8EC6-548F-428B-9E31-E34A166DD06B}" type="pres">
      <dgm:prSet presAssocID="{22F9C53F-2726-4A2A-AC16-9BCB230998AE}" presName="hierChild5" presStyleCnt="0"/>
      <dgm:spPr/>
    </dgm:pt>
    <dgm:pt modelId="{75CE8E7E-1A33-45B6-96F2-C1031ACB0549}" type="pres">
      <dgm:prSet presAssocID="{30C9F30F-C4EF-4215-B2DB-94594157C55D}" presName="Name37" presStyleLbl="parChTrans1D2" presStyleIdx="4" presStyleCnt="5"/>
      <dgm:spPr/>
    </dgm:pt>
    <dgm:pt modelId="{5A3C9677-4956-4D14-B99D-033B4370A25C}" type="pres">
      <dgm:prSet presAssocID="{E172C4D4-515A-4FD2-8A77-84D8F43EB021}" presName="hierRoot2" presStyleCnt="0">
        <dgm:presLayoutVars>
          <dgm:hierBranch val="init"/>
        </dgm:presLayoutVars>
      </dgm:prSet>
      <dgm:spPr/>
    </dgm:pt>
    <dgm:pt modelId="{1491FBCF-533C-401C-94E4-33DB3FA73D4D}" type="pres">
      <dgm:prSet presAssocID="{E172C4D4-515A-4FD2-8A77-84D8F43EB021}" presName="rootComposite" presStyleCnt="0"/>
      <dgm:spPr/>
    </dgm:pt>
    <dgm:pt modelId="{24351176-D790-4FE0-B1E3-6F678C30BA53}" type="pres">
      <dgm:prSet presAssocID="{E172C4D4-515A-4FD2-8A77-84D8F43EB021}" presName="rootText" presStyleLbl="node2" presStyleIdx="4" presStyleCnt="5">
        <dgm:presLayoutVars>
          <dgm:chPref val="3"/>
        </dgm:presLayoutVars>
      </dgm:prSet>
      <dgm:spPr/>
    </dgm:pt>
    <dgm:pt modelId="{9176012A-FC56-459E-954E-8658496F7FE2}" type="pres">
      <dgm:prSet presAssocID="{E172C4D4-515A-4FD2-8A77-84D8F43EB021}" presName="rootConnector" presStyleLbl="node2" presStyleIdx="4" presStyleCnt="5"/>
      <dgm:spPr/>
    </dgm:pt>
    <dgm:pt modelId="{2196CD12-E89F-4E65-B614-E81EABDDB464}" type="pres">
      <dgm:prSet presAssocID="{E172C4D4-515A-4FD2-8A77-84D8F43EB021}" presName="hierChild4" presStyleCnt="0"/>
      <dgm:spPr/>
    </dgm:pt>
    <dgm:pt modelId="{6608BC9F-C614-470C-9B11-9BA17D431F2F}" type="pres">
      <dgm:prSet presAssocID="{C2F0622C-7C56-427B-A251-B6790664E232}" presName="Name37" presStyleLbl="parChTrans1D3" presStyleIdx="15" presStyleCnt="16"/>
      <dgm:spPr/>
    </dgm:pt>
    <dgm:pt modelId="{611780A8-437C-4474-93E6-4D97916D11CF}" type="pres">
      <dgm:prSet presAssocID="{3BD7659C-3962-432F-A9D7-968487AFFD4C}" presName="hierRoot2" presStyleCnt="0">
        <dgm:presLayoutVars>
          <dgm:hierBranch val="init"/>
        </dgm:presLayoutVars>
      </dgm:prSet>
      <dgm:spPr/>
    </dgm:pt>
    <dgm:pt modelId="{4E644D0F-E16B-4A21-A9B7-EDADA671331C}" type="pres">
      <dgm:prSet presAssocID="{3BD7659C-3962-432F-A9D7-968487AFFD4C}" presName="rootComposite" presStyleCnt="0"/>
      <dgm:spPr/>
    </dgm:pt>
    <dgm:pt modelId="{3F5B7B08-3DD3-4966-9B2D-84AF6B0BFFB7}" type="pres">
      <dgm:prSet presAssocID="{3BD7659C-3962-432F-A9D7-968487AFFD4C}" presName="rootText" presStyleLbl="node3" presStyleIdx="15" presStyleCnt="16">
        <dgm:presLayoutVars>
          <dgm:chPref val="3"/>
        </dgm:presLayoutVars>
      </dgm:prSet>
      <dgm:spPr/>
    </dgm:pt>
    <dgm:pt modelId="{4EB732A4-D58F-4627-9199-46247E620033}" type="pres">
      <dgm:prSet presAssocID="{3BD7659C-3962-432F-A9D7-968487AFFD4C}" presName="rootConnector" presStyleLbl="node3" presStyleIdx="15" presStyleCnt="16"/>
      <dgm:spPr/>
    </dgm:pt>
    <dgm:pt modelId="{9C7FFE82-CB0F-4ACA-89A7-8F8BFFC967BA}" type="pres">
      <dgm:prSet presAssocID="{3BD7659C-3962-432F-A9D7-968487AFFD4C}" presName="hierChild4" presStyleCnt="0"/>
      <dgm:spPr/>
    </dgm:pt>
    <dgm:pt modelId="{FF5DC456-4EDF-4FB1-BAB6-6BACD24D7475}" type="pres">
      <dgm:prSet presAssocID="{24306944-BC72-41B2-9798-75F8867E6278}" presName="Name37" presStyleLbl="parChTrans1D4" presStyleIdx="6" presStyleCnt="9"/>
      <dgm:spPr/>
    </dgm:pt>
    <dgm:pt modelId="{57279BAF-3D6C-4AAD-8927-95241108D3B2}" type="pres">
      <dgm:prSet presAssocID="{E99BF066-2DD6-4703-8E41-C88605EC203C}" presName="hierRoot2" presStyleCnt="0">
        <dgm:presLayoutVars>
          <dgm:hierBranch val="init"/>
        </dgm:presLayoutVars>
      </dgm:prSet>
      <dgm:spPr/>
    </dgm:pt>
    <dgm:pt modelId="{3E50BFCC-2E29-4D65-9ACB-FCC6274F6067}" type="pres">
      <dgm:prSet presAssocID="{E99BF066-2DD6-4703-8E41-C88605EC203C}" presName="rootComposite" presStyleCnt="0"/>
      <dgm:spPr/>
    </dgm:pt>
    <dgm:pt modelId="{80CE1904-EFEC-4F10-AF9F-353EBF5695C5}" type="pres">
      <dgm:prSet presAssocID="{E99BF066-2DD6-4703-8E41-C88605EC203C}" presName="rootText" presStyleLbl="node4" presStyleIdx="6" presStyleCnt="9">
        <dgm:presLayoutVars>
          <dgm:chPref val="3"/>
        </dgm:presLayoutVars>
      </dgm:prSet>
      <dgm:spPr/>
    </dgm:pt>
    <dgm:pt modelId="{49D53125-648F-4F50-8DB6-EBB1D630FDC2}" type="pres">
      <dgm:prSet presAssocID="{E99BF066-2DD6-4703-8E41-C88605EC203C}" presName="rootConnector" presStyleLbl="node4" presStyleIdx="6" presStyleCnt="9"/>
      <dgm:spPr/>
    </dgm:pt>
    <dgm:pt modelId="{824772CA-B808-4916-8ABA-63568F4549CC}" type="pres">
      <dgm:prSet presAssocID="{E99BF066-2DD6-4703-8E41-C88605EC203C}" presName="hierChild4" presStyleCnt="0"/>
      <dgm:spPr/>
    </dgm:pt>
    <dgm:pt modelId="{089A2BE8-7951-48D9-BC01-A19DE3C5E037}" type="pres">
      <dgm:prSet presAssocID="{E99BF066-2DD6-4703-8E41-C88605EC203C}" presName="hierChild5" presStyleCnt="0"/>
      <dgm:spPr/>
    </dgm:pt>
    <dgm:pt modelId="{72BD633B-D463-4CA2-86AA-370179DD3026}" type="pres">
      <dgm:prSet presAssocID="{4C97F603-35D4-4D05-904F-BB32F9472786}" presName="Name37" presStyleLbl="parChTrans1D4" presStyleIdx="7" presStyleCnt="9"/>
      <dgm:spPr/>
    </dgm:pt>
    <dgm:pt modelId="{03CC79AB-288D-42E5-8522-B05EBC22B4E9}" type="pres">
      <dgm:prSet presAssocID="{8162A1AA-BEF0-4856-B15E-CA5DE419AD13}" presName="hierRoot2" presStyleCnt="0">
        <dgm:presLayoutVars>
          <dgm:hierBranch val="init"/>
        </dgm:presLayoutVars>
      </dgm:prSet>
      <dgm:spPr/>
    </dgm:pt>
    <dgm:pt modelId="{737F7B2B-DFB1-41A0-958E-3DC93030417C}" type="pres">
      <dgm:prSet presAssocID="{8162A1AA-BEF0-4856-B15E-CA5DE419AD13}" presName="rootComposite" presStyleCnt="0"/>
      <dgm:spPr/>
    </dgm:pt>
    <dgm:pt modelId="{BDBEB729-39E8-4BE1-B60C-288E6C19E4F7}" type="pres">
      <dgm:prSet presAssocID="{8162A1AA-BEF0-4856-B15E-CA5DE419AD13}" presName="rootText" presStyleLbl="node4" presStyleIdx="7" presStyleCnt="9">
        <dgm:presLayoutVars>
          <dgm:chPref val="3"/>
        </dgm:presLayoutVars>
      </dgm:prSet>
      <dgm:spPr/>
    </dgm:pt>
    <dgm:pt modelId="{726AF7E2-0E0F-437F-9073-6B9491755454}" type="pres">
      <dgm:prSet presAssocID="{8162A1AA-BEF0-4856-B15E-CA5DE419AD13}" presName="rootConnector" presStyleLbl="node4" presStyleIdx="7" presStyleCnt="9"/>
      <dgm:spPr/>
    </dgm:pt>
    <dgm:pt modelId="{C9D93E6A-876A-46A5-82B3-20B334E494C9}" type="pres">
      <dgm:prSet presAssocID="{8162A1AA-BEF0-4856-B15E-CA5DE419AD13}" presName="hierChild4" presStyleCnt="0"/>
      <dgm:spPr/>
    </dgm:pt>
    <dgm:pt modelId="{704091A4-D788-47A6-9DA6-7E9897AF91DC}" type="pres">
      <dgm:prSet presAssocID="{8162A1AA-BEF0-4856-B15E-CA5DE419AD13}" presName="hierChild5" presStyleCnt="0"/>
      <dgm:spPr/>
    </dgm:pt>
    <dgm:pt modelId="{6CCB43F4-AB21-4497-B56A-EE75643ED481}" type="pres">
      <dgm:prSet presAssocID="{316B4E69-8EC0-4422-8123-C2DF1E799CB1}" presName="Name37" presStyleLbl="parChTrans1D4" presStyleIdx="8" presStyleCnt="9"/>
      <dgm:spPr/>
    </dgm:pt>
    <dgm:pt modelId="{028D21AA-2349-48AE-88DE-4343F688190F}" type="pres">
      <dgm:prSet presAssocID="{31618D19-122D-430A-B49C-B5B35D5F09D8}" presName="hierRoot2" presStyleCnt="0">
        <dgm:presLayoutVars>
          <dgm:hierBranch val="init"/>
        </dgm:presLayoutVars>
      </dgm:prSet>
      <dgm:spPr/>
    </dgm:pt>
    <dgm:pt modelId="{C661E9C7-D104-433E-8084-AA1F0635B426}" type="pres">
      <dgm:prSet presAssocID="{31618D19-122D-430A-B49C-B5B35D5F09D8}" presName="rootComposite" presStyleCnt="0"/>
      <dgm:spPr/>
    </dgm:pt>
    <dgm:pt modelId="{200E2340-54EE-447F-B4DF-94C5414C25EF}" type="pres">
      <dgm:prSet presAssocID="{31618D19-122D-430A-B49C-B5B35D5F09D8}" presName="rootText" presStyleLbl="node4" presStyleIdx="8" presStyleCnt="9">
        <dgm:presLayoutVars>
          <dgm:chPref val="3"/>
        </dgm:presLayoutVars>
      </dgm:prSet>
      <dgm:spPr/>
    </dgm:pt>
    <dgm:pt modelId="{7B4783BD-9B80-4A8B-8A2C-D5ACE3099C6F}" type="pres">
      <dgm:prSet presAssocID="{31618D19-122D-430A-B49C-B5B35D5F09D8}" presName="rootConnector" presStyleLbl="node4" presStyleIdx="8" presStyleCnt="9"/>
      <dgm:spPr/>
    </dgm:pt>
    <dgm:pt modelId="{28CFCE70-2BFA-463B-A382-C7A9B88590FE}" type="pres">
      <dgm:prSet presAssocID="{31618D19-122D-430A-B49C-B5B35D5F09D8}" presName="hierChild4" presStyleCnt="0"/>
      <dgm:spPr/>
    </dgm:pt>
    <dgm:pt modelId="{5FBE4BBF-308F-45CB-86E5-D66FA6505FA0}" type="pres">
      <dgm:prSet presAssocID="{31618D19-122D-430A-B49C-B5B35D5F09D8}" presName="hierChild5" presStyleCnt="0"/>
      <dgm:spPr/>
    </dgm:pt>
    <dgm:pt modelId="{1E90D978-4548-4523-91C2-2448FCA98033}" type="pres">
      <dgm:prSet presAssocID="{3BD7659C-3962-432F-A9D7-968487AFFD4C}" presName="hierChild5" presStyleCnt="0"/>
      <dgm:spPr/>
    </dgm:pt>
    <dgm:pt modelId="{D26BD1B2-AD80-4349-AF35-59AAB48BAEC8}" type="pres">
      <dgm:prSet presAssocID="{E172C4D4-515A-4FD2-8A77-84D8F43EB021}" presName="hierChild5" presStyleCnt="0"/>
      <dgm:spPr/>
    </dgm:pt>
    <dgm:pt modelId="{5163CF14-2835-4816-A616-BDDF26D3138F}" type="pres">
      <dgm:prSet presAssocID="{4F1D4C40-22EF-4602-B8A6-30F919C779BB}" presName="hierChild3" presStyleCnt="0"/>
      <dgm:spPr/>
    </dgm:pt>
  </dgm:ptLst>
  <dgm:cxnLst>
    <dgm:cxn modelId="{05A3CB01-048E-4959-925D-28AA7DBD2260}" srcId="{22F9C53F-2726-4A2A-AC16-9BCB230998AE}" destId="{C652097C-D750-47A9-A461-A87660CAB5E6}" srcOrd="0" destOrd="0" parTransId="{C870B1EA-FA8F-4AE2-B387-7E2A860ED32B}" sibTransId="{38479203-B28B-4E2E-8EA1-5A7FB07C5547}"/>
    <dgm:cxn modelId="{12F20802-0BCD-4767-985D-DAF93E5EADE7}" srcId="{46EEDB80-5D12-4BFC-8792-E96B660756CE}" destId="{20834D4C-5D15-4FEB-AC8D-6CC83E2A3A77}" srcOrd="1" destOrd="0" parTransId="{60E98BEA-A004-4CD8-B26C-404CB567DD27}" sibTransId="{2BD7ABF6-BC7E-4E2C-99C4-7865BA37ED74}"/>
    <dgm:cxn modelId="{DBDAFF05-0023-417E-917F-03F5FDD8F56E}" type="presOf" srcId="{316B4E69-8EC0-4422-8123-C2DF1E799CB1}" destId="{6CCB43F4-AB21-4497-B56A-EE75643ED481}" srcOrd="0" destOrd="0" presId="urn:microsoft.com/office/officeart/2005/8/layout/orgChart1"/>
    <dgm:cxn modelId="{B5C74608-0376-4301-A19B-F317DA18F761}" srcId="{3BD7659C-3962-432F-A9D7-968487AFFD4C}" destId="{31618D19-122D-430A-B49C-B5B35D5F09D8}" srcOrd="2" destOrd="0" parTransId="{316B4E69-8EC0-4422-8123-C2DF1E799CB1}" sibTransId="{627B2D8E-240D-4260-868B-29F4AD320498}"/>
    <dgm:cxn modelId="{55B31E09-2573-4968-9A24-3F346BF46E92}" type="presOf" srcId="{2A8EA24F-7100-438B-8DA7-14238DBF45FE}" destId="{A3712610-7E52-45F1-8D59-63D9E9C7209D}" srcOrd="1" destOrd="0" presId="urn:microsoft.com/office/officeart/2005/8/layout/orgChart1"/>
    <dgm:cxn modelId="{1EB75D0B-F7F5-4198-A8BC-B44B399FA201}" type="presOf" srcId="{4F1D4C40-22EF-4602-B8A6-30F919C779BB}" destId="{9837163F-3598-493F-9A30-C4127288A7E9}" srcOrd="1" destOrd="0" presId="urn:microsoft.com/office/officeart/2005/8/layout/orgChart1"/>
    <dgm:cxn modelId="{BE7FAC0B-EBD2-45DC-BD15-7371DFAEA08D}" type="presOf" srcId="{E99BF066-2DD6-4703-8E41-C88605EC203C}" destId="{49D53125-648F-4F50-8DB6-EBB1D630FDC2}" srcOrd="1" destOrd="0" presId="urn:microsoft.com/office/officeart/2005/8/layout/orgChart1"/>
    <dgm:cxn modelId="{F07E810C-1AE5-4013-8F8D-3B53FF3EE7E2}" srcId="{3A48204C-0AF0-4875-B24E-4D1FE7CAD635}" destId="{2DB7405E-8722-49D5-9C8E-B816B28B26D9}" srcOrd="0" destOrd="0" parTransId="{F23FFD31-034B-4D03-A75B-5D3DFDDD89E2}" sibTransId="{A6F245A0-645A-462E-A535-28038C4EBE94}"/>
    <dgm:cxn modelId="{AA4A6D0D-A13C-4632-8BB5-890311E05BA6}" type="presOf" srcId="{6446290B-0F62-4EB4-9470-8A4DF20C5106}" destId="{8537E1BF-D0A7-4638-9071-F1B9AB76205D}" srcOrd="0" destOrd="0" presId="urn:microsoft.com/office/officeart/2005/8/layout/orgChart1"/>
    <dgm:cxn modelId="{2D72580E-B5DB-47D2-A39C-B116C5DAF246}" srcId="{E172C4D4-515A-4FD2-8A77-84D8F43EB021}" destId="{3BD7659C-3962-432F-A9D7-968487AFFD4C}" srcOrd="0" destOrd="0" parTransId="{C2F0622C-7C56-427B-A251-B6790664E232}" sibTransId="{BFCE7D26-D96A-4621-A15E-019939D208DD}"/>
    <dgm:cxn modelId="{D0B61C0F-6F76-4DF4-93B8-70B218E3B03D}" srcId="{2C0ADBB8-1B56-4464-92F9-88A0660C0BB4}" destId="{57A1266A-F148-4890-BC32-3CB2A3D05DC2}" srcOrd="1" destOrd="0" parTransId="{EB6C5A6B-F974-4385-9AEA-9323026DA40A}" sibTransId="{101CF7EC-D9EF-44DD-95DD-E0673CB037B0}"/>
    <dgm:cxn modelId="{FCE60510-1F76-4A40-B1CF-276FE466297D}" type="presOf" srcId="{22F9C53F-2726-4A2A-AC16-9BCB230998AE}" destId="{34B40B8D-C494-4EF4-A549-D8D80DE71874}" srcOrd="0" destOrd="0" presId="urn:microsoft.com/office/officeart/2005/8/layout/orgChart1"/>
    <dgm:cxn modelId="{29D11E11-386D-4502-B9CE-8274FC77C068}" type="presOf" srcId="{BDE8D60E-F8CF-4888-B1A4-4CD7DB97B239}" destId="{AF6D4FC0-C12D-4B63-9AEF-7322BD3FAAA3}" srcOrd="0" destOrd="0" presId="urn:microsoft.com/office/officeart/2005/8/layout/orgChart1"/>
    <dgm:cxn modelId="{3F6ECE16-0374-48EC-927F-4776DC2F0D63}" type="presOf" srcId="{2A8EA24F-7100-438B-8DA7-14238DBF45FE}" destId="{5AB8EC51-83DA-4E47-92D8-E24694A2DFCF}" srcOrd="0" destOrd="0" presId="urn:microsoft.com/office/officeart/2005/8/layout/orgChart1"/>
    <dgm:cxn modelId="{3D204C1A-7210-4BB1-B444-D93EAF9D0EC4}" type="presOf" srcId="{66570104-D489-42AC-B924-EB7A4359DC87}" destId="{86DCACCC-1473-41C8-9668-7E43F6AD7423}" srcOrd="0" destOrd="0" presId="urn:microsoft.com/office/officeart/2005/8/layout/orgChart1"/>
    <dgm:cxn modelId="{3E92E61A-8BBB-4F81-ACDC-2EA6F0DCB8BC}" type="presOf" srcId="{27AD46F6-8BC6-49BB-835B-89676EA67AF5}" destId="{16DD5E38-7186-469D-A2F8-99DF1A4FC083}" srcOrd="0" destOrd="0" presId="urn:microsoft.com/office/officeart/2005/8/layout/orgChart1"/>
    <dgm:cxn modelId="{5315CA1B-BF0B-401C-AA2F-EA28ACB14A60}" type="presOf" srcId="{46EEDB80-5D12-4BFC-8792-E96B660756CE}" destId="{C2AC5CEC-BD39-4E99-AED8-16C0CFC75D05}" srcOrd="1" destOrd="0" presId="urn:microsoft.com/office/officeart/2005/8/layout/orgChart1"/>
    <dgm:cxn modelId="{D2295A1F-6D77-463F-A80F-BA0D857BDA15}" type="presOf" srcId="{685EAFF6-3B2B-469C-8CA6-70F543944A73}" destId="{78E8E191-6B81-4CA7-B5F5-276DB5C70664}" srcOrd="0" destOrd="0" presId="urn:microsoft.com/office/officeart/2005/8/layout/orgChart1"/>
    <dgm:cxn modelId="{D08F3222-3D24-4558-BEAE-7C79BDE0D77F}" type="presOf" srcId="{B4C25D0C-5D9C-4E19-ABC8-D69447890EDC}" destId="{6BA39F14-4A11-42EA-943D-83DDE03D2E8B}" srcOrd="0" destOrd="0" presId="urn:microsoft.com/office/officeart/2005/8/layout/orgChart1"/>
    <dgm:cxn modelId="{93DB9F22-661F-4EA6-826F-78196782492D}" srcId="{2A8EA24F-7100-438B-8DA7-14238DBF45FE}" destId="{D3BC2B46-EF39-4E90-8FF4-4AAE6B3D0059}" srcOrd="2" destOrd="0" parTransId="{D5D5151A-9732-4F14-9192-FDB708953176}" sibTransId="{894679DF-A07E-4BCE-904B-989FC04D67B1}"/>
    <dgm:cxn modelId="{A1F5B922-DC36-416E-BD39-31676660B5E7}" type="presOf" srcId="{5340CDCF-1110-40DA-8635-B0B148ED2AA2}" destId="{26B6BEF0-1130-4633-9990-669B188769A1}" srcOrd="0" destOrd="0" presId="urn:microsoft.com/office/officeart/2005/8/layout/orgChart1"/>
    <dgm:cxn modelId="{D0743223-E1B3-48EC-A57F-8BC55224A2DC}" srcId="{4F1D4C40-22EF-4602-B8A6-30F919C779BB}" destId="{22F9C53F-2726-4A2A-AC16-9BCB230998AE}" srcOrd="3" destOrd="0" parTransId="{1B64865C-F215-4BA8-8D35-2A4C6B3FD63C}" sibTransId="{93FA1938-42C6-4E19-97E7-6E9BF1BCC1DA}"/>
    <dgm:cxn modelId="{FCB3C526-1743-4C0B-90B4-5D891F0D4F0B}" type="presOf" srcId="{A8BFFBD5-7356-4AE1-AD79-A1CCA43A3703}" destId="{6BB63ECC-64D8-4298-B254-18DDF701EA44}" srcOrd="1" destOrd="0" presId="urn:microsoft.com/office/officeart/2005/8/layout/orgChart1"/>
    <dgm:cxn modelId="{1EC3A02B-D2DC-4081-8205-B5F0EEA65FB4}" type="presOf" srcId="{56565AF8-EA4F-4259-9121-ACD0B04FCF61}" destId="{9509A6F9-8C16-44BD-811D-184A674BC3EA}" srcOrd="0" destOrd="0" presId="urn:microsoft.com/office/officeart/2005/8/layout/orgChart1"/>
    <dgm:cxn modelId="{2DE96E2C-3CEC-4021-9E67-79D46DEFC84D}" type="presOf" srcId="{B7722837-747E-4F54-BBC2-EE3034B19FE8}" destId="{808BFCB5-58E3-4398-9936-41E8042815CB}" srcOrd="0" destOrd="0" presId="urn:microsoft.com/office/officeart/2005/8/layout/orgChart1"/>
    <dgm:cxn modelId="{FAC3392E-980A-45FE-89CB-C17AD037EB17}" type="presOf" srcId="{46EEDB80-5D12-4BFC-8792-E96B660756CE}" destId="{F0550CA7-8D75-4A0D-81AD-ED87E64200E7}" srcOrd="0" destOrd="0" presId="urn:microsoft.com/office/officeart/2005/8/layout/orgChart1"/>
    <dgm:cxn modelId="{4695993B-3593-43FE-8F9D-983C5B5DE9A7}" srcId="{2C0ADBB8-1B56-4464-92F9-88A0660C0BB4}" destId="{C72DED94-4D80-4042-A01D-851482B6889B}" srcOrd="4" destOrd="0" parTransId="{5340CDCF-1110-40DA-8635-B0B148ED2AA2}" sibTransId="{74268BB3-EE95-46F2-BBEB-CDEEAB697123}"/>
    <dgm:cxn modelId="{F228E13B-6617-4634-AC86-530439E1F777}" type="presOf" srcId="{B9C169EF-6765-476B-B8BB-3D081D641A85}" destId="{6B0CC46A-FD56-40E4-9277-2A78AE8B4066}" srcOrd="0" destOrd="0" presId="urn:microsoft.com/office/officeart/2005/8/layout/orgChart1"/>
    <dgm:cxn modelId="{18EFEF3D-537C-45E0-9B37-FF0E1A173249}" type="presOf" srcId="{F5C11CD2-F7BF-4AE1-A060-843F5C7C2BE4}" destId="{A33BA994-482D-4BCD-B986-D74ECA98D001}" srcOrd="0" destOrd="0" presId="urn:microsoft.com/office/officeart/2005/8/layout/orgChart1"/>
    <dgm:cxn modelId="{6FAD9640-1B06-45D8-AF94-74F54CB6381B}" type="presOf" srcId="{D11B87AE-C420-449F-AC76-054E86271DD9}" destId="{31E6A4AE-A095-47A7-8D08-96CFD20C32A0}" srcOrd="1" destOrd="0" presId="urn:microsoft.com/office/officeart/2005/8/layout/orgChart1"/>
    <dgm:cxn modelId="{7C55D85B-7F2E-450F-8D9D-97AB374D438C}" type="presOf" srcId="{30C9F30F-C4EF-4215-B2DB-94594157C55D}" destId="{75CE8E7E-1A33-45B6-96F2-C1031ACB0549}" srcOrd="0" destOrd="0" presId="urn:microsoft.com/office/officeart/2005/8/layout/orgChart1"/>
    <dgm:cxn modelId="{E94E6F5C-8E17-420E-9DB8-89304A98844F}" type="presOf" srcId="{E172C4D4-515A-4FD2-8A77-84D8F43EB021}" destId="{24351176-D790-4FE0-B1E3-6F678C30BA53}" srcOrd="0" destOrd="0" presId="urn:microsoft.com/office/officeart/2005/8/layout/orgChart1"/>
    <dgm:cxn modelId="{28A69A5D-EF13-4AB4-BFDA-C95DE86285DB}" srcId="{D3BC2B46-EF39-4E90-8FF4-4AAE6B3D0059}" destId="{6446290B-0F62-4EB4-9470-8A4DF20C5106}" srcOrd="0" destOrd="0" parTransId="{B9C169EF-6765-476B-B8BB-3D081D641A85}" sibTransId="{FF8117EE-E8F4-4582-9DD7-9F052282BA64}"/>
    <dgm:cxn modelId="{DBF97742-1708-44FF-B280-9ED6AAD391B1}" type="presOf" srcId="{0DDCCAF2-51C5-453A-9301-1B946272AF9E}" destId="{EFDAEC11-9547-4150-84E0-A79B2F6D96E5}" srcOrd="0" destOrd="0" presId="urn:microsoft.com/office/officeart/2005/8/layout/orgChart1"/>
    <dgm:cxn modelId="{CD03CC42-C764-4CDB-98B4-BAE41308E158}" type="presOf" srcId="{4D89B43B-72FC-4916-AA2A-94EB43EC8F14}" destId="{341BB387-C869-4717-8003-197903186F6F}" srcOrd="0" destOrd="0" presId="urn:microsoft.com/office/officeart/2005/8/layout/orgChart1"/>
    <dgm:cxn modelId="{60DC4A44-A9CE-47C2-A81D-34B92D229676}" type="presOf" srcId="{F5C11CD2-F7BF-4AE1-A060-843F5C7C2BE4}" destId="{08985C17-5AA0-40D5-8EDB-81F797047C7F}" srcOrd="1" destOrd="0" presId="urn:microsoft.com/office/officeart/2005/8/layout/orgChart1"/>
    <dgm:cxn modelId="{D3644265-F01B-4007-BF76-62D44B7B26C4}" type="presOf" srcId="{31618D19-122D-430A-B49C-B5B35D5F09D8}" destId="{200E2340-54EE-447F-B4DF-94C5414C25EF}" srcOrd="0" destOrd="0" presId="urn:microsoft.com/office/officeart/2005/8/layout/orgChart1"/>
    <dgm:cxn modelId="{49258965-04E1-4698-B07A-A3D198B1246F}" type="presOf" srcId="{3BD7659C-3962-432F-A9D7-968487AFFD4C}" destId="{3F5B7B08-3DD3-4966-9B2D-84AF6B0BFFB7}" srcOrd="0" destOrd="0" presId="urn:microsoft.com/office/officeart/2005/8/layout/orgChart1"/>
    <dgm:cxn modelId="{A323C245-D37F-404E-8889-C48DD4C2D2F3}" srcId="{2A8EA24F-7100-438B-8DA7-14238DBF45FE}" destId="{46EEDB80-5D12-4BFC-8792-E96B660756CE}" srcOrd="0" destOrd="0" parTransId="{5636E36F-D735-446F-9114-1B0AE3F39912}" sibTransId="{E0B42FAB-850E-480D-934D-FA19E80B53C3}"/>
    <dgm:cxn modelId="{9E30B066-760E-43E7-B897-470DDE1EFCEE}" type="presOf" srcId="{C870B1EA-FA8F-4AE2-B387-7E2A860ED32B}" destId="{567FB2EB-BD66-4BE9-B82B-B1CF87BB2E8A}" srcOrd="0" destOrd="0" presId="urn:microsoft.com/office/officeart/2005/8/layout/orgChart1"/>
    <dgm:cxn modelId="{FD8BA44A-4075-45EA-B79C-8E814347A09D}" type="presOf" srcId="{A8BFFBD5-7356-4AE1-AD79-A1CCA43A3703}" destId="{B8CA6758-7723-4177-8A59-0383D0519B23}" srcOrd="0" destOrd="0" presId="urn:microsoft.com/office/officeart/2005/8/layout/orgChart1"/>
    <dgm:cxn modelId="{253BE34A-2056-4D4F-8BA5-8113BED0DAC2}" srcId="{46EEDB80-5D12-4BFC-8792-E96B660756CE}" destId="{A8BFFBD5-7356-4AE1-AD79-A1CCA43A3703}" srcOrd="2" destOrd="0" parTransId="{27AD46F6-8BC6-49BB-835B-89676EA67AF5}" sibTransId="{AF312A29-9902-462E-A345-9E737CAFADEC}"/>
    <dgm:cxn modelId="{4466234C-CEFE-4611-9863-A2CAF518999B}" srcId="{2C0ADBB8-1B56-4464-92F9-88A0660C0BB4}" destId="{66570104-D489-42AC-B924-EB7A4359DC87}" srcOrd="2" destOrd="0" parTransId="{3200F8FC-8B03-4660-BC8D-6814EE3FD27D}" sibTransId="{B10EA6E6-6797-4000-982B-A4AD2191FDFA}"/>
    <dgm:cxn modelId="{0065F66E-EA05-4C42-9B9A-3D9A5A1FC060}" type="presOf" srcId="{3200F8FC-8B03-4660-BC8D-6814EE3FD27D}" destId="{EBC00FB6-EEFF-41EC-BA72-BD84EAA953E6}" srcOrd="0" destOrd="0" presId="urn:microsoft.com/office/officeart/2005/8/layout/orgChart1"/>
    <dgm:cxn modelId="{298B154F-9398-44A8-B283-8CBA7B406041}" srcId="{4F1D4C40-22EF-4602-B8A6-30F919C779BB}" destId="{E172C4D4-515A-4FD2-8A77-84D8F43EB021}" srcOrd="4" destOrd="0" parTransId="{30C9F30F-C4EF-4215-B2DB-94594157C55D}" sibTransId="{4BE31C66-7C19-4B72-ACE5-61AC2C49F658}"/>
    <dgm:cxn modelId="{AFF1A26F-E196-427B-BE6E-351F7F95D1F7}" type="presOf" srcId="{C47731D9-20EA-4AD5-B169-345FDA7F1DF1}" destId="{0C74D137-F299-4DA0-A6B2-C2CC906CA6F2}" srcOrd="1" destOrd="0" presId="urn:microsoft.com/office/officeart/2005/8/layout/orgChart1"/>
    <dgm:cxn modelId="{0DD43650-3EC1-4BDB-9419-87B2C346EA75}" type="presOf" srcId="{4F1D4C40-22EF-4602-B8A6-30F919C779BB}" destId="{0E42DB39-13B6-4ADF-BFC9-9692815F7B5B}" srcOrd="0" destOrd="0" presId="urn:microsoft.com/office/officeart/2005/8/layout/orgChart1"/>
    <dgm:cxn modelId="{35956551-0C1E-46D6-9740-1D494218AF31}" type="presOf" srcId="{31618D19-122D-430A-B49C-B5B35D5F09D8}" destId="{7B4783BD-9B80-4A8B-8A2C-D5ACE3099C6F}" srcOrd="1" destOrd="0" presId="urn:microsoft.com/office/officeart/2005/8/layout/orgChart1"/>
    <dgm:cxn modelId="{F7F5BE51-3E04-48C8-B96C-8544146303C9}" type="presOf" srcId="{D11B87AE-C420-449F-AC76-054E86271DD9}" destId="{52CE2F6C-E78B-49A0-A341-5A5735273A21}" srcOrd="0" destOrd="0" presId="urn:microsoft.com/office/officeart/2005/8/layout/orgChart1"/>
    <dgm:cxn modelId="{243FFC71-AC22-4B6D-8564-D7747C1A737A}" type="presOf" srcId="{EB6C5A6B-F974-4385-9AEA-9323026DA40A}" destId="{E7C0D095-199A-48FF-B30B-806D45DC8BD5}" srcOrd="0" destOrd="0" presId="urn:microsoft.com/office/officeart/2005/8/layout/orgChart1"/>
    <dgm:cxn modelId="{4F159773-6C12-4E4C-8BE0-2145F8623E9B}" type="presOf" srcId="{D5D5151A-9732-4F14-9192-FDB708953176}" destId="{1AE62963-0C6B-4101-B7E5-E222F002DE74}" srcOrd="0" destOrd="0" presId="urn:microsoft.com/office/officeart/2005/8/layout/orgChart1"/>
    <dgm:cxn modelId="{03321855-24BA-48F5-BBA1-508E148186DE}" srcId="{B4C25D0C-5D9C-4E19-ABC8-D69447890EDC}" destId="{D11B87AE-C420-449F-AC76-054E86271DD9}" srcOrd="1" destOrd="0" parTransId="{4A4A4181-1223-45FE-B978-0C88E6F17D33}" sibTransId="{077B6C4C-16B5-473C-A284-7F56B8383F70}"/>
    <dgm:cxn modelId="{F0B5CB55-BD50-4839-A7D8-99EB3C91F62C}" type="presOf" srcId="{E637F00E-FE0A-4FBE-BE7D-12FEBCC4EE09}" destId="{1721D711-B9EC-4298-8FB9-F668076A248F}" srcOrd="0" destOrd="0" presId="urn:microsoft.com/office/officeart/2005/8/layout/orgChart1"/>
    <dgm:cxn modelId="{85AFF775-0A85-4B01-A008-FF5994B6C1CE}" type="presOf" srcId="{20834D4C-5D15-4FEB-AC8D-6CC83E2A3A77}" destId="{27189E41-006F-49AD-A817-7313059AAA8C}" srcOrd="0" destOrd="0" presId="urn:microsoft.com/office/officeart/2005/8/layout/orgChart1"/>
    <dgm:cxn modelId="{4322797A-B937-4020-AFE7-FC8820BCD409}" type="presOf" srcId="{B42968F5-5AB4-4E2E-AB35-35123CB58E1D}" destId="{335B35CF-13A4-4AD3-8E81-F10E0B6152EA}" srcOrd="0" destOrd="0" presId="urn:microsoft.com/office/officeart/2005/8/layout/orgChart1"/>
    <dgm:cxn modelId="{B1D15A7B-2835-4AF3-9919-1A6F10B96D9E}" type="presOf" srcId="{E99BF066-2DD6-4703-8E41-C88605EC203C}" destId="{80CE1904-EFEC-4F10-AF9F-353EBF5695C5}" srcOrd="0" destOrd="0" presId="urn:microsoft.com/office/officeart/2005/8/layout/orgChart1"/>
    <dgm:cxn modelId="{2B9E0C80-2E91-4B5B-BFB5-9E2F3306F186}" type="presOf" srcId="{36F61352-4EF4-4FA7-8D9E-7298682D773B}" destId="{ECD343C3-8902-4EAF-B442-6BBC3AA6BF3D}" srcOrd="0" destOrd="0" presId="urn:microsoft.com/office/officeart/2005/8/layout/orgChart1"/>
    <dgm:cxn modelId="{47445A80-7772-4C84-AE77-DE0358AD08E3}" type="presOf" srcId="{24306944-BC72-41B2-9798-75F8867E6278}" destId="{FF5DC456-4EDF-4FB1-BAB6-6BACD24D7475}" srcOrd="0" destOrd="0" presId="urn:microsoft.com/office/officeart/2005/8/layout/orgChart1"/>
    <dgm:cxn modelId="{00F49180-8EFD-4F3D-A24E-076147789F08}" srcId="{22F9C53F-2726-4A2A-AC16-9BCB230998AE}" destId="{62691926-B620-465C-A88F-A8B03258D1CE}" srcOrd="2" destOrd="0" parTransId="{E2D5D3CA-8B78-44EB-8025-A61E41BF3529}" sibTransId="{60BB4FEF-C17C-4309-9783-9D635383BECB}"/>
    <dgm:cxn modelId="{8E530981-1D16-4B6C-88C7-3C3AF945072B}" type="presOf" srcId="{E2D5D3CA-8B78-44EB-8025-A61E41BF3529}" destId="{9EAE5F6D-181F-4623-AEE9-ECCEC1DF23FE}" srcOrd="0" destOrd="0" presId="urn:microsoft.com/office/officeart/2005/8/layout/orgChart1"/>
    <dgm:cxn modelId="{56CCAD82-1D50-4BBD-8285-AA9BF96D6D85}" type="presOf" srcId="{4CF1A9AB-DE6B-4BED-B6B5-6B2EE3DA64D5}" destId="{35CC5CB5-DC47-4CCB-A0AE-532C439B2AA5}" srcOrd="1" destOrd="0" presId="urn:microsoft.com/office/officeart/2005/8/layout/orgChart1"/>
    <dgm:cxn modelId="{5D677184-8F70-4C08-8A52-41981A37AC48}" srcId="{46EEDB80-5D12-4BFC-8792-E96B660756CE}" destId="{56565AF8-EA4F-4259-9121-ACD0B04FCF61}" srcOrd="0" destOrd="0" parTransId="{F389002B-7457-46C6-842A-402143B9C5DE}" sibTransId="{CB0DEE54-67FE-429F-AE05-3C902C1F6EF5}"/>
    <dgm:cxn modelId="{0B0DF787-69A1-4F51-ACBD-87907F66A154}" type="presOf" srcId="{4C97F603-35D4-4D05-904F-BB32F9472786}" destId="{72BD633B-D463-4CA2-86AA-370179DD3026}" srcOrd="0" destOrd="0" presId="urn:microsoft.com/office/officeart/2005/8/layout/orgChart1"/>
    <dgm:cxn modelId="{C559268A-276C-42BE-9F5C-6B37992754B6}" type="presOf" srcId="{B7722837-747E-4F54-BBC2-EE3034B19FE8}" destId="{83584E75-F4C5-48B8-A9EF-059C4822B44C}" srcOrd="1" destOrd="0" presId="urn:microsoft.com/office/officeart/2005/8/layout/orgChart1"/>
    <dgm:cxn modelId="{FCD3818A-0DC6-4155-B561-DEAC169A813B}" type="presOf" srcId="{D3BC2B46-EF39-4E90-8FF4-4AAE6B3D0059}" destId="{35B09BE8-079B-4768-98D5-D1AEB76C6661}" srcOrd="1" destOrd="0" presId="urn:microsoft.com/office/officeart/2005/8/layout/orgChart1"/>
    <dgm:cxn modelId="{7A9AA48B-DFC9-4157-B351-ACA957849DAB}" type="presOf" srcId="{3BD7659C-3962-432F-A9D7-968487AFFD4C}" destId="{4EB732A4-D58F-4627-9199-46247E620033}" srcOrd="1" destOrd="0" presId="urn:microsoft.com/office/officeart/2005/8/layout/orgChart1"/>
    <dgm:cxn modelId="{CC84F78C-A7B0-4495-86EB-EFA7F21BF70B}" type="presOf" srcId="{3B40719D-64E4-40EA-AB6A-E8A0FF48F93A}" destId="{CE82992C-2754-456E-B14A-7CC057208167}" srcOrd="1" destOrd="0" presId="urn:microsoft.com/office/officeart/2005/8/layout/orgChart1"/>
    <dgm:cxn modelId="{448EC18E-2686-458F-B356-96BA26A3D23B}" srcId="{2C0ADBB8-1B56-4464-92F9-88A0660C0BB4}" destId="{3B40719D-64E4-40EA-AB6A-E8A0FF48F93A}" srcOrd="5" destOrd="0" parTransId="{4B30DEAB-E6CE-4AF0-ABC1-59A34184DC7C}" sibTransId="{31F02525-B70D-4C64-BFF9-E6AA6E4C3ED7}"/>
    <dgm:cxn modelId="{27AFF98E-005D-4240-B251-E6E116E6B30C}" type="presOf" srcId="{60E98BEA-A004-4CD8-B26C-404CB567DD27}" destId="{65EC96D6-C802-42CB-8A12-4FF96E0E26BB}" srcOrd="0" destOrd="0" presId="urn:microsoft.com/office/officeart/2005/8/layout/orgChart1"/>
    <dgm:cxn modelId="{E2ADA891-0B32-495D-9121-A06D579E30F7}" type="presOf" srcId="{22F9C53F-2726-4A2A-AC16-9BCB230998AE}" destId="{23E78FD9-BE61-414E-8201-F1C8F5899AEB}" srcOrd="1" destOrd="0" presId="urn:microsoft.com/office/officeart/2005/8/layout/orgChart1"/>
    <dgm:cxn modelId="{27850192-9C69-48F7-94A3-715A8A69674D}" type="presOf" srcId="{E172C4D4-515A-4FD2-8A77-84D8F43EB021}" destId="{9176012A-FC56-459E-954E-8658496F7FE2}" srcOrd="1" destOrd="0" presId="urn:microsoft.com/office/officeart/2005/8/layout/orgChart1"/>
    <dgm:cxn modelId="{53D23494-9F82-48CA-A306-BD25E1123F22}" type="presOf" srcId="{D3BC2B46-EF39-4E90-8FF4-4AAE6B3D0059}" destId="{98A19FFB-4CA3-4FCD-BC0E-8C5A76D16BB6}" srcOrd="0" destOrd="0" presId="urn:microsoft.com/office/officeart/2005/8/layout/orgChart1"/>
    <dgm:cxn modelId="{9AE09B95-9EA3-42C6-AD09-042FDD64FA38}" type="presOf" srcId="{73DEECD2-36C3-4591-A962-C786FA1E63BA}" destId="{F472E71B-863A-4260-AC82-39CB80C8BB08}" srcOrd="0" destOrd="0" presId="urn:microsoft.com/office/officeart/2005/8/layout/orgChart1"/>
    <dgm:cxn modelId="{E765F399-C220-44A0-9476-28500800FEC1}" type="presOf" srcId="{3A48204C-0AF0-4875-B24E-4D1FE7CAD635}" destId="{FA1D177F-6E30-4C5F-A824-39089429947F}" srcOrd="1" destOrd="0" presId="urn:microsoft.com/office/officeart/2005/8/layout/orgChart1"/>
    <dgm:cxn modelId="{73E4659A-1D81-469D-A8E6-A80C1C778858}" srcId="{2A8EA24F-7100-438B-8DA7-14238DBF45FE}" destId="{B4C25D0C-5D9C-4E19-ABC8-D69447890EDC}" srcOrd="1" destOrd="0" parTransId="{36F61352-4EF4-4FA7-8D9E-7298682D773B}" sibTransId="{534C899C-3BF9-44E5-BF00-D53F52684D9F}"/>
    <dgm:cxn modelId="{4A7FE39D-07FE-489C-AF17-662E21FC19F8}" type="presOf" srcId="{8162A1AA-BEF0-4856-B15E-CA5DE419AD13}" destId="{BDBEB729-39E8-4BE1-B60C-288E6C19E4F7}" srcOrd="0" destOrd="0" presId="urn:microsoft.com/office/officeart/2005/8/layout/orgChart1"/>
    <dgm:cxn modelId="{048A959E-34B8-40E9-B496-B3A12F9D7273}" type="presOf" srcId="{16C7DE65-F1D0-4C3D-B10A-92EF7899BB71}" destId="{C7FD481F-2E37-44B8-8799-E6E6B0749ADC}" srcOrd="0" destOrd="0" presId="urn:microsoft.com/office/officeart/2005/8/layout/orgChart1"/>
    <dgm:cxn modelId="{DF3CC9A0-3B2B-4EA3-853C-C9DF76DE9E40}" type="presOf" srcId="{BDE8D60E-F8CF-4888-B1A4-4CD7DB97B239}" destId="{00873461-76CB-43C6-814D-8726B3A72F82}" srcOrd="1" destOrd="0" presId="urn:microsoft.com/office/officeart/2005/8/layout/orgChart1"/>
    <dgm:cxn modelId="{41DF4CA3-6402-4039-979B-619A063A58C1}" type="presOf" srcId="{C47731D9-20EA-4AD5-B169-345FDA7F1DF1}" destId="{9DECF5DD-D363-4B8D-9591-DBAB661BA69B}" srcOrd="0" destOrd="0" presId="urn:microsoft.com/office/officeart/2005/8/layout/orgChart1"/>
    <dgm:cxn modelId="{05E85CA5-2F5D-4507-ADE4-CF52CDA3DD18}" srcId="{3A48204C-0AF0-4875-B24E-4D1FE7CAD635}" destId="{BDE8D60E-F8CF-4888-B1A4-4CD7DB97B239}" srcOrd="1" destOrd="0" parTransId="{288857AC-315B-4BDC-9D55-BA58C3D01940}" sibTransId="{7FDC503E-7146-44AC-8720-1B05062785E5}"/>
    <dgm:cxn modelId="{2C33E3A5-CEAF-43E4-9FFB-D7268D80A541}" type="presOf" srcId="{57A1266A-F148-4890-BC32-3CB2A3D05DC2}" destId="{C0C40C00-EF93-40EB-BEDD-01A5A81ECCCD}" srcOrd="1" destOrd="0" presId="urn:microsoft.com/office/officeart/2005/8/layout/orgChart1"/>
    <dgm:cxn modelId="{ECBE0FA8-3CE2-4040-BF8F-05FB974649D0}" type="presOf" srcId="{62691926-B620-465C-A88F-A8B03258D1CE}" destId="{86607340-98FC-4F67-B09C-F95DE0336D48}" srcOrd="0" destOrd="0" presId="urn:microsoft.com/office/officeart/2005/8/layout/orgChart1"/>
    <dgm:cxn modelId="{2573E6A9-EE49-4A59-AE64-9A9F18BDCFD2}" type="presOf" srcId="{DFBE14CB-24F1-4988-90C3-6F6B912CF05C}" destId="{EE1EA43C-AFB1-4861-829A-0185D83D58D0}" srcOrd="0" destOrd="0" presId="urn:microsoft.com/office/officeart/2005/8/layout/orgChart1"/>
    <dgm:cxn modelId="{8E2C7DAA-7916-4A9D-893E-34A6A01B7DDF}" type="presOf" srcId="{C652097C-D750-47A9-A461-A87660CAB5E6}" destId="{B3A21965-6F9C-4297-B0A1-A1E8C7723686}" srcOrd="0" destOrd="0" presId="urn:microsoft.com/office/officeart/2005/8/layout/orgChart1"/>
    <dgm:cxn modelId="{CA11B8AC-AD47-4266-86BE-3758DDF9347E}" srcId="{3BD7659C-3962-432F-A9D7-968487AFFD4C}" destId="{8162A1AA-BEF0-4856-B15E-CA5DE419AD13}" srcOrd="1" destOrd="0" parTransId="{4C97F603-35D4-4D05-904F-BB32F9472786}" sibTransId="{DCDCFF72-3106-499E-BE7E-8C3A590E211B}"/>
    <dgm:cxn modelId="{B8293AB3-C74F-40FE-88D9-63620DDC1DE8}" type="presOf" srcId="{2C0ADBB8-1B56-4464-92F9-88A0660C0BB4}" destId="{2EC54BAB-EB66-47BB-91CC-91B9E4E8BF37}" srcOrd="1" destOrd="0" presId="urn:microsoft.com/office/officeart/2005/8/layout/orgChart1"/>
    <dgm:cxn modelId="{20F7A3B3-9630-4F73-932D-50194AEB9326}" type="presOf" srcId="{3A48204C-0AF0-4875-B24E-4D1FE7CAD635}" destId="{F6A3D9DB-CD61-4786-94B9-E26749E2FE39}" srcOrd="0" destOrd="0" presId="urn:microsoft.com/office/officeart/2005/8/layout/orgChart1"/>
    <dgm:cxn modelId="{3EC2E0B4-D8AB-4E75-A264-AD9CA70BC5A0}" type="presOf" srcId="{7081B7BD-99E6-4610-8BB7-053B2935FD21}" destId="{73B55AC8-8C06-4967-A937-273693C1A13B}" srcOrd="0" destOrd="0" presId="urn:microsoft.com/office/officeart/2005/8/layout/orgChart1"/>
    <dgm:cxn modelId="{537DA7B5-28A2-47A1-96DF-3E1050F0BD48}" type="presOf" srcId="{47607B55-CF21-4741-A5D9-5941111D699C}" destId="{039D7CF5-4239-4955-88D2-F2C6FBC64954}" srcOrd="0" destOrd="0" presId="urn:microsoft.com/office/officeart/2005/8/layout/orgChart1"/>
    <dgm:cxn modelId="{6CC33DB8-4166-4421-B5B0-F962061D2A1B}" type="presOf" srcId="{C72DED94-4D80-4042-A01D-851482B6889B}" destId="{E145A84C-7DA4-48ED-B87F-5218850935EB}" srcOrd="0" destOrd="0" presId="urn:microsoft.com/office/officeart/2005/8/layout/orgChart1"/>
    <dgm:cxn modelId="{D78F68BA-E4E1-4123-805C-15DE2590AD4E}" type="presOf" srcId="{1B64865C-F215-4BA8-8D35-2A4C6B3FD63C}" destId="{8191EEF8-CF7C-4D74-8684-96BC3886FA14}" srcOrd="0" destOrd="0" presId="urn:microsoft.com/office/officeart/2005/8/layout/orgChart1"/>
    <dgm:cxn modelId="{DBE2BFBE-914F-4D44-9EF6-C8B4EEEFBB18}" srcId="{7081B7BD-99E6-4610-8BB7-053B2935FD21}" destId="{4F1D4C40-22EF-4602-B8A6-30F919C779BB}" srcOrd="0" destOrd="0" parTransId="{2EEC1587-59C6-4D9C-AC88-7500892BA8E6}" sibTransId="{989AC7D0-BF07-4F2C-BDB4-8DACD59D6DEB}"/>
    <dgm:cxn modelId="{52D677C0-71E8-4C02-B2E5-1DD1DB533420}" type="presOf" srcId="{2C0ADBB8-1B56-4464-92F9-88A0660C0BB4}" destId="{B46FBB28-D366-4D74-B00E-4A3BC96A1F48}" srcOrd="0" destOrd="0" presId="urn:microsoft.com/office/officeart/2005/8/layout/orgChart1"/>
    <dgm:cxn modelId="{5A602DC4-3700-444B-A78F-38E039770D23}" srcId="{4F1D4C40-22EF-4602-B8A6-30F919C779BB}" destId="{2A8EA24F-7100-438B-8DA7-14238DBF45FE}" srcOrd="1" destOrd="0" parTransId="{E637F00E-FE0A-4FBE-BE7D-12FEBCC4EE09}" sibTransId="{E1A25433-D772-4DB5-8B3B-6FE6DBFB69C0}"/>
    <dgm:cxn modelId="{9FC099C4-F5B2-4844-950A-498AEF199D27}" srcId="{22F9C53F-2726-4A2A-AC16-9BCB230998AE}" destId="{B7722837-747E-4F54-BBC2-EE3034B19FE8}" srcOrd="1" destOrd="0" parTransId="{0DDCCAF2-51C5-453A-9301-1B946272AF9E}" sibTransId="{A523ECEF-3B6F-429A-9B00-67AD733B0C61}"/>
    <dgm:cxn modelId="{220D83C5-B520-4BA2-9F55-DFA17D8FF2F9}" type="presOf" srcId="{62691926-B620-465C-A88F-A8B03258D1CE}" destId="{94041292-1553-461A-BD72-190885956C5E}" srcOrd="1" destOrd="0" presId="urn:microsoft.com/office/officeart/2005/8/layout/orgChart1"/>
    <dgm:cxn modelId="{35A39BC8-8C46-46D0-9B3C-CEBB11552ECB}" type="presOf" srcId="{C2F0622C-7C56-427B-A251-B6790664E232}" destId="{6608BC9F-C614-470C-9B11-9BA17D431F2F}" srcOrd="0" destOrd="0" presId="urn:microsoft.com/office/officeart/2005/8/layout/orgChart1"/>
    <dgm:cxn modelId="{17F076C9-2045-4E42-9D3F-DAACB9B0281A}" srcId="{3BD7659C-3962-432F-A9D7-968487AFFD4C}" destId="{E99BF066-2DD6-4703-8E41-C88605EC203C}" srcOrd="0" destOrd="0" parTransId="{24306944-BC72-41B2-9798-75F8867E6278}" sibTransId="{812710AB-DBE4-4B4D-9E84-E8D6CB67A073}"/>
    <dgm:cxn modelId="{064F98CC-5C83-42FA-B7AE-7492D35F14C1}" type="presOf" srcId="{8162A1AA-BEF0-4856-B15E-CA5DE419AD13}" destId="{726AF7E2-0E0F-437F-9073-6B9491755454}" srcOrd="1" destOrd="0" presId="urn:microsoft.com/office/officeart/2005/8/layout/orgChart1"/>
    <dgm:cxn modelId="{F8919DD1-5084-402C-B58B-D98301CFA5C6}" type="presOf" srcId="{2DB7405E-8722-49D5-9C8E-B816B28B26D9}" destId="{B8AE6CBD-1727-4E21-9644-D4E5F64182D4}" srcOrd="0" destOrd="0" presId="urn:microsoft.com/office/officeart/2005/8/layout/orgChart1"/>
    <dgm:cxn modelId="{DC983BD2-1AC7-4BF8-BCCF-7C50804A7ED3}" srcId="{4F1D4C40-22EF-4602-B8A6-30F919C779BB}" destId="{3A48204C-0AF0-4875-B24E-4D1FE7CAD635}" srcOrd="0" destOrd="0" parTransId="{4D89B43B-72FC-4916-AA2A-94EB43EC8F14}" sibTransId="{BBAADB76-BE99-4D55-BE72-A6EA05CBF124}"/>
    <dgm:cxn modelId="{449F65D2-2495-4B92-963A-9E6D35E330B5}" srcId="{2C0ADBB8-1B56-4464-92F9-88A0660C0BB4}" destId="{F5C11CD2-F7BF-4AE1-A060-843F5C7C2BE4}" srcOrd="3" destOrd="0" parTransId="{DFBE14CB-24F1-4988-90C3-6F6B912CF05C}" sibTransId="{9AC6B695-8341-44D2-BD61-09E0500283C0}"/>
    <dgm:cxn modelId="{3EF716D5-FCCC-4C45-B161-ADA471D50D98}" srcId="{2C0ADBB8-1B56-4464-92F9-88A0660C0BB4}" destId="{4CF1A9AB-DE6B-4BED-B6B5-6B2EE3DA64D5}" srcOrd="0" destOrd="0" parTransId="{16C7DE65-F1D0-4C3D-B10A-92EF7899BB71}" sibTransId="{0E6D1DB1-BC64-477C-95D2-5E6FE7021945}"/>
    <dgm:cxn modelId="{CF7E41DB-B979-45BC-851A-085DD63D0495}" type="presOf" srcId="{2DB7405E-8722-49D5-9C8E-B816B28B26D9}" destId="{49233733-0C26-499B-93C4-71F6A08D55E6}" srcOrd="1" destOrd="0" presId="urn:microsoft.com/office/officeart/2005/8/layout/orgChart1"/>
    <dgm:cxn modelId="{F5193DDD-820C-4BE5-821D-94A9B78E03E3}" type="presOf" srcId="{47607B55-CF21-4741-A5D9-5941111D699C}" destId="{FDA19739-4465-42B6-9F8E-46733C89A036}" srcOrd="1" destOrd="0" presId="urn:microsoft.com/office/officeart/2005/8/layout/orgChart1"/>
    <dgm:cxn modelId="{703760DD-8EFC-490B-9547-8EAC6D907DD6}" type="presOf" srcId="{C652097C-D750-47A9-A461-A87660CAB5E6}" destId="{AAD3DCEF-3CAE-4D03-B1A6-52ABABDF8E61}" srcOrd="1" destOrd="0" presId="urn:microsoft.com/office/officeart/2005/8/layout/orgChart1"/>
    <dgm:cxn modelId="{4D05C7DD-DF76-47BD-BF34-2C65EFCB3705}" type="presOf" srcId="{57A1266A-F148-4890-BC32-3CB2A3D05DC2}" destId="{0FBA844B-3F43-45F1-98E3-12CC2ACF2D0E}" srcOrd="0" destOrd="0" presId="urn:microsoft.com/office/officeart/2005/8/layout/orgChart1"/>
    <dgm:cxn modelId="{32AF4DDE-ECEE-4A00-A4B2-2C788B7525D4}" type="presOf" srcId="{4A4A4181-1223-45FE-B978-0C88E6F17D33}" destId="{3AD2955C-E2B4-4578-9DD1-79018ED9FCEC}" srcOrd="0" destOrd="0" presId="urn:microsoft.com/office/officeart/2005/8/layout/orgChart1"/>
    <dgm:cxn modelId="{A713BEE0-0810-4238-A061-B0284A8470BD}" type="presOf" srcId="{4B30DEAB-E6CE-4AF0-ABC1-59A34184DC7C}" destId="{47C94508-648C-4F2B-BB7E-3A2CFC943125}" srcOrd="0" destOrd="0" presId="urn:microsoft.com/office/officeart/2005/8/layout/orgChart1"/>
    <dgm:cxn modelId="{54445EE3-3BCD-4756-9464-F60987A21446}" type="presOf" srcId="{6446290B-0F62-4EB4-9470-8A4DF20C5106}" destId="{B5C86BE9-5247-42A3-B73F-F3113D48E44C}" srcOrd="1" destOrd="0" presId="urn:microsoft.com/office/officeart/2005/8/layout/orgChart1"/>
    <dgm:cxn modelId="{27E09BE5-887D-4F75-BD74-B6EA804CC6CF}" type="presOf" srcId="{288857AC-315B-4BDC-9D55-BA58C3D01940}" destId="{933AB723-2E81-4F0D-91C9-2856167C93A5}" srcOrd="0" destOrd="0" presId="urn:microsoft.com/office/officeart/2005/8/layout/orgChart1"/>
    <dgm:cxn modelId="{DA8228E6-FA7D-474A-B6CE-3A68FE1DB636}" type="presOf" srcId="{F389002B-7457-46C6-842A-402143B9C5DE}" destId="{F03A9350-DB8F-4BBC-A027-B48573EF7F24}" srcOrd="0" destOrd="0" presId="urn:microsoft.com/office/officeart/2005/8/layout/orgChart1"/>
    <dgm:cxn modelId="{2F332EE6-55D5-4433-A096-BB6FC64A2F3B}" type="presOf" srcId="{4CF1A9AB-DE6B-4BED-B6B5-6B2EE3DA64D5}" destId="{EF9236CD-4550-4C3D-BBFC-C80EDA388AD8}" srcOrd="0" destOrd="0" presId="urn:microsoft.com/office/officeart/2005/8/layout/orgChart1"/>
    <dgm:cxn modelId="{9B415DE8-CFF9-488E-BEE7-60D3E20BA9F7}" srcId="{4F1D4C40-22EF-4602-B8A6-30F919C779BB}" destId="{2C0ADBB8-1B56-4464-92F9-88A0660C0BB4}" srcOrd="2" destOrd="0" parTransId="{73DEECD2-36C3-4591-A962-C786FA1E63BA}" sibTransId="{B14AA889-FE69-40A6-A3ED-82DFE80C499A}"/>
    <dgm:cxn modelId="{E7FE27E9-BEBB-43DC-946A-582E2FB8F160}" type="presOf" srcId="{5636E36F-D735-446F-9114-1B0AE3F39912}" destId="{7B9A0127-A615-4EFB-99AD-17C5F9AA818E}" srcOrd="0" destOrd="0" presId="urn:microsoft.com/office/officeart/2005/8/layout/orgChart1"/>
    <dgm:cxn modelId="{B3ADB8EB-F42B-4A09-8F58-37AF1782737E}" type="presOf" srcId="{B4C25D0C-5D9C-4E19-ABC8-D69447890EDC}" destId="{F49B94B0-991D-477F-9E78-0068D48125EF}" srcOrd="1" destOrd="0" presId="urn:microsoft.com/office/officeart/2005/8/layout/orgChart1"/>
    <dgm:cxn modelId="{B1E3AFED-2060-47AF-A28D-2AC3962FE186}" type="presOf" srcId="{56565AF8-EA4F-4259-9121-ACD0B04FCF61}" destId="{6262E28A-86DA-41D6-96E5-9CF4DFEF9D1F}" srcOrd="1" destOrd="0" presId="urn:microsoft.com/office/officeart/2005/8/layout/orgChart1"/>
    <dgm:cxn modelId="{708319F1-FCA3-47BE-BA97-A3C6579E2E4E}" type="presOf" srcId="{F23FFD31-034B-4D03-A75B-5D3DFDDD89E2}" destId="{D3ACB626-5F68-457F-94AD-0CCC93ED8E86}" srcOrd="0" destOrd="0" presId="urn:microsoft.com/office/officeart/2005/8/layout/orgChart1"/>
    <dgm:cxn modelId="{2E164FF2-93C2-4F67-93AC-095E538CD385}" type="presOf" srcId="{3B40719D-64E4-40EA-AB6A-E8A0FF48F93A}" destId="{419011BB-8003-46CC-AB65-4A50EE1F6024}" srcOrd="0" destOrd="0" presId="urn:microsoft.com/office/officeart/2005/8/layout/orgChart1"/>
    <dgm:cxn modelId="{066337F4-68BF-4F44-9B4C-30FA31C1AFA7}" type="presOf" srcId="{20834D4C-5D15-4FEB-AC8D-6CC83E2A3A77}" destId="{B9728FCD-AC27-4846-9089-E9A32C096A8F}" srcOrd="1" destOrd="0" presId="urn:microsoft.com/office/officeart/2005/8/layout/orgChart1"/>
    <dgm:cxn modelId="{45468DF4-CB06-4A86-AA9E-B07A5A23FE19}" srcId="{B4C25D0C-5D9C-4E19-ABC8-D69447890EDC}" destId="{C47731D9-20EA-4AD5-B169-345FDA7F1DF1}" srcOrd="0" destOrd="0" parTransId="{685EAFF6-3B2B-469C-8CA6-70F543944A73}" sibTransId="{02FC54D0-1A32-458C-BADA-1A29E1BD3B34}"/>
    <dgm:cxn modelId="{CE2F80F6-9261-4E09-AA10-150EAD386DF3}" type="presOf" srcId="{66570104-D489-42AC-B924-EB7A4359DC87}" destId="{364DDFCD-A06D-4990-BB4B-5335C29587AF}" srcOrd="1" destOrd="0" presId="urn:microsoft.com/office/officeart/2005/8/layout/orgChart1"/>
    <dgm:cxn modelId="{B0A2D9FB-E635-4692-9AD8-5984E9DC12A9}" srcId="{3A48204C-0AF0-4875-B24E-4D1FE7CAD635}" destId="{47607B55-CF21-4741-A5D9-5941111D699C}" srcOrd="2" destOrd="0" parTransId="{B42968F5-5AB4-4E2E-AB35-35123CB58E1D}" sibTransId="{7D756056-ACF1-4B00-980E-CA761862F828}"/>
    <dgm:cxn modelId="{0814C1FD-E724-48EF-AFF9-C883C89806CF}" type="presOf" srcId="{C72DED94-4D80-4042-A01D-851482B6889B}" destId="{A959ED01-A400-45FD-81E1-FAA08148DDF4}" srcOrd="1" destOrd="0" presId="urn:microsoft.com/office/officeart/2005/8/layout/orgChart1"/>
    <dgm:cxn modelId="{E0C76BDE-8C46-4D49-9C59-586A165304B5}" type="presParOf" srcId="{73B55AC8-8C06-4967-A937-273693C1A13B}" destId="{A43DEA71-398A-495E-9978-EBCC245C6F4A}" srcOrd="0" destOrd="0" presId="urn:microsoft.com/office/officeart/2005/8/layout/orgChart1"/>
    <dgm:cxn modelId="{B2107CB1-7244-4A44-8471-0CB5DEFC0FF7}" type="presParOf" srcId="{A43DEA71-398A-495E-9978-EBCC245C6F4A}" destId="{44E56273-EA3B-45F9-8C3A-8ADF5FDC3C48}" srcOrd="0" destOrd="0" presId="urn:microsoft.com/office/officeart/2005/8/layout/orgChart1"/>
    <dgm:cxn modelId="{9DE0DCAA-BF10-4D9D-BC3C-37AED9457277}" type="presParOf" srcId="{44E56273-EA3B-45F9-8C3A-8ADF5FDC3C48}" destId="{0E42DB39-13B6-4ADF-BFC9-9692815F7B5B}" srcOrd="0" destOrd="0" presId="urn:microsoft.com/office/officeart/2005/8/layout/orgChart1"/>
    <dgm:cxn modelId="{91F1A7FC-0A17-4D39-BBE8-0C15B7EC9876}" type="presParOf" srcId="{44E56273-EA3B-45F9-8C3A-8ADF5FDC3C48}" destId="{9837163F-3598-493F-9A30-C4127288A7E9}" srcOrd="1" destOrd="0" presId="urn:microsoft.com/office/officeart/2005/8/layout/orgChart1"/>
    <dgm:cxn modelId="{E4890B67-5AA1-4E90-93BF-DBD73D1F00D4}" type="presParOf" srcId="{A43DEA71-398A-495E-9978-EBCC245C6F4A}" destId="{EBA63A95-13B0-4C8B-A854-D693D5A695DF}" srcOrd="1" destOrd="0" presId="urn:microsoft.com/office/officeart/2005/8/layout/orgChart1"/>
    <dgm:cxn modelId="{74563EDB-D49E-4EDE-97D2-8EDB6420ECD2}" type="presParOf" srcId="{EBA63A95-13B0-4C8B-A854-D693D5A695DF}" destId="{341BB387-C869-4717-8003-197903186F6F}" srcOrd="0" destOrd="0" presId="urn:microsoft.com/office/officeart/2005/8/layout/orgChart1"/>
    <dgm:cxn modelId="{4E1125C7-57FB-4355-B2FC-6345E7C120E0}" type="presParOf" srcId="{EBA63A95-13B0-4C8B-A854-D693D5A695DF}" destId="{23F3EC23-E145-4F63-AD49-AD3C3A27DAD0}" srcOrd="1" destOrd="0" presId="urn:microsoft.com/office/officeart/2005/8/layout/orgChart1"/>
    <dgm:cxn modelId="{1199F2B6-6633-4F2C-9C41-923B4C9EB5C7}" type="presParOf" srcId="{23F3EC23-E145-4F63-AD49-AD3C3A27DAD0}" destId="{DF58F4A0-0DB0-4927-9525-7C252D95597F}" srcOrd="0" destOrd="0" presId="urn:microsoft.com/office/officeart/2005/8/layout/orgChart1"/>
    <dgm:cxn modelId="{DF4E527F-AA01-4116-8EE8-D2EC853B4FF4}" type="presParOf" srcId="{DF58F4A0-0DB0-4927-9525-7C252D95597F}" destId="{F6A3D9DB-CD61-4786-94B9-E26749E2FE39}" srcOrd="0" destOrd="0" presId="urn:microsoft.com/office/officeart/2005/8/layout/orgChart1"/>
    <dgm:cxn modelId="{D6E7B9C7-701E-42E6-9755-5626384EBDEA}" type="presParOf" srcId="{DF58F4A0-0DB0-4927-9525-7C252D95597F}" destId="{FA1D177F-6E30-4C5F-A824-39089429947F}" srcOrd="1" destOrd="0" presId="urn:microsoft.com/office/officeart/2005/8/layout/orgChart1"/>
    <dgm:cxn modelId="{8A534021-93F4-4C9A-9ACB-E68FAA8283D5}" type="presParOf" srcId="{23F3EC23-E145-4F63-AD49-AD3C3A27DAD0}" destId="{27968B49-0697-4F12-B372-6B4DE5B0A27E}" srcOrd="1" destOrd="0" presId="urn:microsoft.com/office/officeart/2005/8/layout/orgChart1"/>
    <dgm:cxn modelId="{EE38C83C-98ED-4A8D-90AF-99B3DD127E7E}" type="presParOf" srcId="{27968B49-0697-4F12-B372-6B4DE5B0A27E}" destId="{D3ACB626-5F68-457F-94AD-0CCC93ED8E86}" srcOrd="0" destOrd="0" presId="urn:microsoft.com/office/officeart/2005/8/layout/orgChart1"/>
    <dgm:cxn modelId="{7F3FCA0D-432F-4F6D-86EB-7472947CBA84}" type="presParOf" srcId="{27968B49-0697-4F12-B372-6B4DE5B0A27E}" destId="{8722A60E-D977-4C37-A203-207C5FBDA806}" srcOrd="1" destOrd="0" presId="urn:microsoft.com/office/officeart/2005/8/layout/orgChart1"/>
    <dgm:cxn modelId="{21B8D181-0146-49CC-8BB1-98591EF5033D}" type="presParOf" srcId="{8722A60E-D977-4C37-A203-207C5FBDA806}" destId="{AFBEBC7C-9CB2-48B3-99F7-0B5661B86E98}" srcOrd="0" destOrd="0" presId="urn:microsoft.com/office/officeart/2005/8/layout/orgChart1"/>
    <dgm:cxn modelId="{CB5EC499-DFD5-4E5B-99F3-B221CF92AACF}" type="presParOf" srcId="{AFBEBC7C-9CB2-48B3-99F7-0B5661B86E98}" destId="{B8AE6CBD-1727-4E21-9644-D4E5F64182D4}" srcOrd="0" destOrd="0" presId="urn:microsoft.com/office/officeart/2005/8/layout/orgChart1"/>
    <dgm:cxn modelId="{DB78ADAD-443E-403E-854B-522ECCB9D982}" type="presParOf" srcId="{AFBEBC7C-9CB2-48B3-99F7-0B5661B86E98}" destId="{49233733-0C26-499B-93C4-71F6A08D55E6}" srcOrd="1" destOrd="0" presId="urn:microsoft.com/office/officeart/2005/8/layout/orgChart1"/>
    <dgm:cxn modelId="{18950D6F-2834-4D66-9006-4EEA99682C9E}" type="presParOf" srcId="{8722A60E-D977-4C37-A203-207C5FBDA806}" destId="{15E5F17A-FC4D-4586-B4A6-48D105E018EF}" srcOrd="1" destOrd="0" presId="urn:microsoft.com/office/officeart/2005/8/layout/orgChart1"/>
    <dgm:cxn modelId="{6E1BB65E-AE39-4739-9C5F-B5C1E9A11B67}" type="presParOf" srcId="{8722A60E-D977-4C37-A203-207C5FBDA806}" destId="{145FCD93-A9E1-4826-BBD3-28F4F7D683A0}" srcOrd="2" destOrd="0" presId="urn:microsoft.com/office/officeart/2005/8/layout/orgChart1"/>
    <dgm:cxn modelId="{F42D41D5-573A-4802-9588-5375A0C75CA7}" type="presParOf" srcId="{27968B49-0697-4F12-B372-6B4DE5B0A27E}" destId="{933AB723-2E81-4F0D-91C9-2856167C93A5}" srcOrd="2" destOrd="0" presId="urn:microsoft.com/office/officeart/2005/8/layout/orgChart1"/>
    <dgm:cxn modelId="{196B2C23-A1B8-4E96-A0DF-19B93CFBA477}" type="presParOf" srcId="{27968B49-0697-4F12-B372-6B4DE5B0A27E}" destId="{FFA56CE7-A8C5-4C34-861C-7AB1D0F515D6}" srcOrd="3" destOrd="0" presId="urn:microsoft.com/office/officeart/2005/8/layout/orgChart1"/>
    <dgm:cxn modelId="{A856296B-B7B9-47FB-A563-02F62F65B16C}" type="presParOf" srcId="{FFA56CE7-A8C5-4C34-861C-7AB1D0F515D6}" destId="{D19B9F37-4CCC-4AC4-8AD2-C6715E23EEBA}" srcOrd="0" destOrd="0" presId="urn:microsoft.com/office/officeart/2005/8/layout/orgChart1"/>
    <dgm:cxn modelId="{BC36E042-7BDA-4B86-8BC0-C4655067BD4F}" type="presParOf" srcId="{D19B9F37-4CCC-4AC4-8AD2-C6715E23EEBA}" destId="{AF6D4FC0-C12D-4B63-9AEF-7322BD3FAAA3}" srcOrd="0" destOrd="0" presId="urn:microsoft.com/office/officeart/2005/8/layout/orgChart1"/>
    <dgm:cxn modelId="{C6E4ADCB-ECA9-4D42-B4D7-E265B8AA16C3}" type="presParOf" srcId="{D19B9F37-4CCC-4AC4-8AD2-C6715E23EEBA}" destId="{00873461-76CB-43C6-814D-8726B3A72F82}" srcOrd="1" destOrd="0" presId="urn:microsoft.com/office/officeart/2005/8/layout/orgChart1"/>
    <dgm:cxn modelId="{D109DB97-7267-4F0A-AD70-DF80FBE0762E}" type="presParOf" srcId="{FFA56CE7-A8C5-4C34-861C-7AB1D0F515D6}" destId="{A75467D9-805F-49A9-B816-4020AA1541C3}" srcOrd="1" destOrd="0" presId="urn:microsoft.com/office/officeart/2005/8/layout/orgChart1"/>
    <dgm:cxn modelId="{8826953C-27F2-4FE9-A206-898DA6DAB43E}" type="presParOf" srcId="{FFA56CE7-A8C5-4C34-861C-7AB1D0F515D6}" destId="{AD2150F8-33F6-4AE6-A557-161298B38250}" srcOrd="2" destOrd="0" presId="urn:microsoft.com/office/officeart/2005/8/layout/orgChart1"/>
    <dgm:cxn modelId="{A5413E4F-22C4-46BE-BB4E-25E9D62E2A87}" type="presParOf" srcId="{27968B49-0697-4F12-B372-6B4DE5B0A27E}" destId="{335B35CF-13A4-4AD3-8E81-F10E0B6152EA}" srcOrd="4" destOrd="0" presId="urn:microsoft.com/office/officeart/2005/8/layout/orgChart1"/>
    <dgm:cxn modelId="{C35BC19C-4B3A-476C-9A32-ED1AFC7989BB}" type="presParOf" srcId="{27968B49-0697-4F12-B372-6B4DE5B0A27E}" destId="{13F6B71F-7882-4E17-8089-AC9FC5074E45}" srcOrd="5" destOrd="0" presId="urn:microsoft.com/office/officeart/2005/8/layout/orgChart1"/>
    <dgm:cxn modelId="{2DA60423-2850-40DE-8921-6939EE3E95ED}" type="presParOf" srcId="{13F6B71F-7882-4E17-8089-AC9FC5074E45}" destId="{9292EE81-A440-4314-9067-049CF66BE1FB}" srcOrd="0" destOrd="0" presId="urn:microsoft.com/office/officeart/2005/8/layout/orgChart1"/>
    <dgm:cxn modelId="{BA4666E2-99DF-4004-A40C-72E85F306874}" type="presParOf" srcId="{9292EE81-A440-4314-9067-049CF66BE1FB}" destId="{039D7CF5-4239-4955-88D2-F2C6FBC64954}" srcOrd="0" destOrd="0" presId="urn:microsoft.com/office/officeart/2005/8/layout/orgChart1"/>
    <dgm:cxn modelId="{6A2A1B40-F0C0-4387-BF58-B4B2941E6316}" type="presParOf" srcId="{9292EE81-A440-4314-9067-049CF66BE1FB}" destId="{FDA19739-4465-42B6-9F8E-46733C89A036}" srcOrd="1" destOrd="0" presId="urn:microsoft.com/office/officeart/2005/8/layout/orgChart1"/>
    <dgm:cxn modelId="{CE041376-10B2-4D13-8EA7-9238CC7859BD}" type="presParOf" srcId="{13F6B71F-7882-4E17-8089-AC9FC5074E45}" destId="{8185C81F-2F4A-48D3-AD81-EBDDFF869AE2}" srcOrd="1" destOrd="0" presId="urn:microsoft.com/office/officeart/2005/8/layout/orgChart1"/>
    <dgm:cxn modelId="{A4863E0F-70CF-4932-A365-8D1A84BDFA51}" type="presParOf" srcId="{13F6B71F-7882-4E17-8089-AC9FC5074E45}" destId="{FA1FE3B1-3CB6-4225-B58C-D460E530328E}" srcOrd="2" destOrd="0" presId="urn:microsoft.com/office/officeart/2005/8/layout/orgChart1"/>
    <dgm:cxn modelId="{B5F6BFAE-9215-419E-A60C-BF8AE6296838}" type="presParOf" srcId="{23F3EC23-E145-4F63-AD49-AD3C3A27DAD0}" destId="{A5F08BB1-5F74-4ACF-A856-B9B3BFE66872}" srcOrd="2" destOrd="0" presId="urn:microsoft.com/office/officeart/2005/8/layout/orgChart1"/>
    <dgm:cxn modelId="{F4DE2609-9FE6-475F-B05D-FC3B9C3E14F1}" type="presParOf" srcId="{EBA63A95-13B0-4C8B-A854-D693D5A695DF}" destId="{1721D711-B9EC-4298-8FB9-F668076A248F}" srcOrd="2" destOrd="0" presId="urn:microsoft.com/office/officeart/2005/8/layout/orgChart1"/>
    <dgm:cxn modelId="{4F3E025E-1141-4A78-8617-EC53F5F75F2E}" type="presParOf" srcId="{EBA63A95-13B0-4C8B-A854-D693D5A695DF}" destId="{0DF91ED5-D6C0-4A97-A55B-331402CE238E}" srcOrd="3" destOrd="0" presId="urn:microsoft.com/office/officeart/2005/8/layout/orgChart1"/>
    <dgm:cxn modelId="{17777AFE-93E4-4B0A-BBA7-E08793BBCA06}" type="presParOf" srcId="{0DF91ED5-D6C0-4A97-A55B-331402CE238E}" destId="{19D75F45-D9CF-4774-B98C-C018ECE115D6}" srcOrd="0" destOrd="0" presId="urn:microsoft.com/office/officeart/2005/8/layout/orgChart1"/>
    <dgm:cxn modelId="{203EF380-0C09-43D8-B572-554D37A9E026}" type="presParOf" srcId="{19D75F45-D9CF-4774-B98C-C018ECE115D6}" destId="{5AB8EC51-83DA-4E47-92D8-E24694A2DFCF}" srcOrd="0" destOrd="0" presId="urn:microsoft.com/office/officeart/2005/8/layout/orgChart1"/>
    <dgm:cxn modelId="{459C5CD2-4009-4521-B69B-AF137160ECB9}" type="presParOf" srcId="{19D75F45-D9CF-4774-B98C-C018ECE115D6}" destId="{A3712610-7E52-45F1-8D59-63D9E9C7209D}" srcOrd="1" destOrd="0" presId="urn:microsoft.com/office/officeart/2005/8/layout/orgChart1"/>
    <dgm:cxn modelId="{BB8F5D2B-8117-4CD5-878E-D8B47A341952}" type="presParOf" srcId="{0DF91ED5-D6C0-4A97-A55B-331402CE238E}" destId="{BDFBAD30-4E2F-440A-A870-832A7DB4AC6E}" srcOrd="1" destOrd="0" presId="urn:microsoft.com/office/officeart/2005/8/layout/orgChart1"/>
    <dgm:cxn modelId="{90AD1BCB-ECC5-4EC4-8B35-0DAC103FAE4B}" type="presParOf" srcId="{BDFBAD30-4E2F-440A-A870-832A7DB4AC6E}" destId="{7B9A0127-A615-4EFB-99AD-17C5F9AA818E}" srcOrd="0" destOrd="0" presId="urn:microsoft.com/office/officeart/2005/8/layout/orgChart1"/>
    <dgm:cxn modelId="{AD1793AC-65E5-440D-89D0-877ED499206F}" type="presParOf" srcId="{BDFBAD30-4E2F-440A-A870-832A7DB4AC6E}" destId="{18D5B3CD-9F09-436A-BDA3-ECEC41B7E2C7}" srcOrd="1" destOrd="0" presId="urn:microsoft.com/office/officeart/2005/8/layout/orgChart1"/>
    <dgm:cxn modelId="{C4601836-1673-48F8-AE8D-5A89ED64AA25}" type="presParOf" srcId="{18D5B3CD-9F09-436A-BDA3-ECEC41B7E2C7}" destId="{216EFCA9-C005-4883-A2C5-D8EFEA1C40EA}" srcOrd="0" destOrd="0" presId="urn:microsoft.com/office/officeart/2005/8/layout/orgChart1"/>
    <dgm:cxn modelId="{E39F8EB8-20FE-4C0F-A442-D5E73DA57873}" type="presParOf" srcId="{216EFCA9-C005-4883-A2C5-D8EFEA1C40EA}" destId="{F0550CA7-8D75-4A0D-81AD-ED87E64200E7}" srcOrd="0" destOrd="0" presId="urn:microsoft.com/office/officeart/2005/8/layout/orgChart1"/>
    <dgm:cxn modelId="{6CFC6B28-6762-4B74-9E6B-13E24F092D26}" type="presParOf" srcId="{216EFCA9-C005-4883-A2C5-D8EFEA1C40EA}" destId="{C2AC5CEC-BD39-4E99-AED8-16C0CFC75D05}" srcOrd="1" destOrd="0" presId="urn:microsoft.com/office/officeart/2005/8/layout/orgChart1"/>
    <dgm:cxn modelId="{FF81AD52-18D7-49B4-A907-AD9B8416B2E0}" type="presParOf" srcId="{18D5B3CD-9F09-436A-BDA3-ECEC41B7E2C7}" destId="{41C42F47-978F-47D9-9A90-D77C348E0955}" srcOrd="1" destOrd="0" presId="urn:microsoft.com/office/officeart/2005/8/layout/orgChart1"/>
    <dgm:cxn modelId="{7A125892-5E78-4CC2-B4E9-6D0EA591C6DC}" type="presParOf" srcId="{41C42F47-978F-47D9-9A90-D77C348E0955}" destId="{F03A9350-DB8F-4BBC-A027-B48573EF7F24}" srcOrd="0" destOrd="0" presId="urn:microsoft.com/office/officeart/2005/8/layout/orgChart1"/>
    <dgm:cxn modelId="{11E3731B-DEB4-4F16-A1DA-AF8A393C26C2}" type="presParOf" srcId="{41C42F47-978F-47D9-9A90-D77C348E0955}" destId="{53B8FDF4-1CA5-4136-8979-55C894385449}" srcOrd="1" destOrd="0" presId="urn:microsoft.com/office/officeart/2005/8/layout/orgChart1"/>
    <dgm:cxn modelId="{32EDF698-F17B-40A7-BB90-1610F89F1135}" type="presParOf" srcId="{53B8FDF4-1CA5-4136-8979-55C894385449}" destId="{0AE269BE-5852-419F-B166-3AC2CA5E603A}" srcOrd="0" destOrd="0" presId="urn:microsoft.com/office/officeart/2005/8/layout/orgChart1"/>
    <dgm:cxn modelId="{7C27A4B9-6CAD-4C95-8F47-E505B413FCB1}" type="presParOf" srcId="{0AE269BE-5852-419F-B166-3AC2CA5E603A}" destId="{9509A6F9-8C16-44BD-811D-184A674BC3EA}" srcOrd="0" destOrd="0" presId="urn:microsoft.com/office/officeart/2005/8/layout/orgChart1"/>
    <dgm:cxn modelId="{A75385C0-2193-4704-94FC-403854E02044}" type="presParOf" srcId="{0AE269BE-5852-419F-B166-3AC2CA5E603A}" destId="{6262E28A-86DA-41D6-96E5-9CF4DFEF9D1F}" srcOrd="1" destOrd="0" presId="urn:microsoft.com/office/officeart/2005/8/layout/orgChart1"/>
    <dgm:cxn modelId="{22C15124-DB5D-481F-B438-AE16C461CC70}" type="presParOf" srcId="{53B8FDF4-1CA5-4136-8979-55C894385449}" destId="{7CB9F08D-EE51-4406-B376-6EB77F6F9E39}" srcOrd="1" destOrd="0" presId="urn:microsoft.com/office/officeart/2005/8/layout/orgChart1"/>
    <dgm:cxn modelId="{6BD33B70-0C19-4AA2-BFDD-162FC3807ECF}" type="presParOf" srcId="{53B8FDF4-1CA5-4136-8979-55C894385449}" destId="{B991B8ED-55C0-4EFB-969B-985CD55A94FB}" srcOrd="2" destOrd="0" presId="urn:microsoft.com/office/officeart/2005/8/layout/orgChart1"/>
    <dgm:cxn modelId="{EA369A31-EE48-4643-ABF3-B2E780ED9C90}" type="presParOf" srcId="{41C42F47-978F-47D9-9A90-D77C348E0955}" destId="{65EC96D6-C802-42CB-8A12-4FF96E0E26BB}" srcOrd="2" destOrd="0" presId="urn:microsoft.com/office/officeart/2005/8/layout/orgChart1"/>
    <dgm:cxn modelId="{1B8766EC-A233-463E-8CDD-22A0ED40C947}" type="presParOf" srcId="{41C42F47-978F-47D9-9A90-D77C348E0955}" destId="{2BA71B28-D34F-4C06-84DD-E8F02F0F82C6}" srcOrd="3" destOrd="0" presId="urn:microsoft.com/office/officeart/2005/8/layout/orgChart1"/>
    <dgm:cxn modelId="{A9C75EE6-D19A-4D50-B221-0C86B12ECB3F}" type="presParOf" srcId="{2BA71B28-D34F-4C06-84DD-E8F02F0F82C6}" destId="{9B5757D1-4E63-42C7-BE73-C959B6F900E7}" srcOrd="0" destOrd="0" presId="urn:microsoft.com/office/officeart/2005/8/layout/orgChart1"/>
    <dgm:cxn modelId="{C35549D2-AF7C-4F9D-BC46-D3C9052AA782}" type="presParOf" srcId="{9B5757D1-4E63-42C7-BE73-C959B6F900E7}" destId="{27189E41-006F-49AD-A817-7313059AAA8C}" srcOrd="0" destOrd="0" presId="urn:microsoft.com/office/officeart/2005/8/layout/orgChart1"/>
    <dgm:cxn modelId="{80E789B2-6917-496F-9170-3BAD3345B200}" type="presParOf" srcId="{9B5757D1-4E63-42C7-BE73-C959B6F900E7}" destId="{B9728FCD-AC27-4846-9089-E9A32C096A8F}" srcOrd="1" destOrd="0" presId="urn:microsoft.com/office/officeart/2005/8/layout/orgChart1"/>
    <dgm:cxn modelId="{23E518E7-DAB9-4F13-A38B-BA537490816E}" type="presParOf" srcId="{2BA71B28-D34F-4C06-84DD-E8F02F0F82C6}" destId="{7B926FEE-14A9-421B-85DB-51E1637F3567}" srcOrd="1" destOrd="0" presId="urn:microsoft.com/office/officeart/2005/8/layout/orgChart1"/>
    <dgm:cxn modelId="{33BE5BF9-7051-4CAA-8FB1-40B4408543C6}" type="presParOf" srcId="{2BA71B28-D34F-4C06-84DD-E8F02F0F82C6}" destId="{57B4BB13-DD27-4D36-8FC6-2F391AACFDA0}" srcOrd="2" destOrd="0" presId="urn:microsoft.com/office/officeart/2005/8/layout/orgChart1"/>
    <dgm:cxn modelId="{0D40823C-C52F-4703-8E7E-51424A3834BC}" type="presParOf" srcId="{41C42F47-978F-47D9-9A90-D77C348E0955}" destId="{16DD5E38-7186-469D-A2F8-99DF1A4FC083}" srcOrd="4" destOrd="0" presId="urn:microsoft.com/office/officeart/2005/8/layout/orgChart1"/>
    <dgm:cxn modelId="{BF0AE06C-2C53-407A-9996-866E6E96D119}" type="presParOf" srcId="{41C42F47-978F-47D9-9A90-D77C348E0955}" destId="{13A63A50-ACC6-428D-BE3E-E230B37E2912}" srcOrd="5" destOrd="0" presId="urn:microsoft.com/office/officeart/2005/8/layout/orgChart1"/>
    <dgm:cxn modelId="{90D10E19-CDC1-4E55-B094-1D59CBC4EBA5}" type="presParOf" srcId="{13A63A50-ACC6-428D-BE3E-E230B37E2912}" destId="{1F21141C-6413-405A-A290-1F2788140C79}" srcOrd="0" destOrd="0" presId="urn:microsoft.com/office/officeart/2005/8/layout/orgChart1"/>
    <dgm:cxn modelId="{AA5FABA8-E173-45F7-B4F5-412D93E042A0}" type="presParOf" srcId="{1F21141C-6413-405A-A290-1F2788140C79}" destId="{B8CA6758-7723-4177-8A59-0383D0519B23}" srcOrd="0" destOrd="0" presId="urn:microsoft.com/office/officeart/2005/8/layout/orgChart1"/>
    <dgm:cxn modelId="{C5BD7838-0F4D-44C1-8CAA-F8FBFA1556FA}" type="presParOf" srcId="{1F21141C-6413-405A-A290-1F2788140C79}" destId="{6BB63ECC-64D8-4298-B254-18DDF701EA44}" srcOrd="1" destOrd="0" presId="urn:microsoft.com/office/officeart/2005/8/layout/orgChart1"/>
    <dgm:cxn modelId="{49FD5602-6B85-4CF7-96C1-246D1E23B6F8}" type="presParOf" srcId="{13A63A50-ACC6-428D-BE3E-E230B37E2912}" destId="{E1F423B9-1F87-474C-8A14-0ED5F4D63BE0}" srcOrd="1" destOrd="0" presId="urn:microsoft.com/office/officeart/2005/8/layout/orgChart1"/>
    <dgm:cxn modelId="{DADAADF2-7DDA-4A07-9805-96272DD11411}" type="presParOf" srcId="{13A63A50-ACC6-428D-BE3E-E230B37E2912}" destId="{5D96FAFC-C00B-4E6E-A758-6216237D92AE}" srcOrd="2" destOrd="0" presId="urn:microsoft.com/office/officeart/2005/8/layout/orgChart1"/>
    <dgm:cxn modelId="{7212555C-26BE-4B23-A3A3-270B5A3CE6DF}" type="presParOf" srcId="{18D5B3CD-9F09-436A-BDA3-ECEC41B7E2C7}" destId="{E7EE56C6-0406-4B36-B059-69168D77E2C0}" srcOrd="2" destOrd="0" presId="urn:microsoft.com/office/officeart/2005/8/layout/orgChart1"/>
    <dgm:cxn modelId="{4E4F02D7-F2FB-485A-A1B7-04A4476F95DC}" type="presParOf" srcId="{BDFBAD30-4E2F-440A-A870-832A7DB4AC6E}" destId="{ECD343C3-8902-4EAF-B442-6BBC3AA6BF3D}" srcOrd="2" destOrd="0" presId="urn:microsoft.com/office/officeart/2005/8/layout/orgChart1"/>
    <dgm:cxn modelId="{A53FB07A-79C6-4C5C-8A9F-1E2E832E83FD}" type="presParOf" srcId="{BDFBAD30-4E2F-440A-A870-832A7DB4AC6E}" destId="{591EDD83-3DB0-4E46-BF2F-491714235C3E}" srcOrd="3" destOrd="0" presId="urn:microsoft.com/office/officeart/2005/8/layout/orgChart1"/>
    <dgm:cxn modelId="{EF47C2EE-A679-4BCA-BB53-F3D7342D707A}" type="presParOf" srcId="{591EDD83-3DB0-4E46-BF2F-491714235C3E}" destId="{36233E16-27CC-4FBD-825E-0E3F34CC7C9E}" srcOrd="0" destOrd="0" presId="urn:microsoft.com/office/officeart/2005/8/layout/orgChart1"/>
    <dgm:cxn modelId="{AFFCF9D8-5082-482D-A379-FC78A89EE9EB}" type="presParOf" srcId="{36233E16-27CC-4FBD-825E-0E3F34CC7C9E}" destId="{6BA39F14-4A11-42EA-943D-83DDE03D2E8B}" srcOrd="0" destOrd="0" presId="urn:microsoft.com/office/officeart/2005/8/layout/orgChart1"/>
    <dgm:cxn modelId="{7D27FDFE-1FD3-4A00-933D-C6D196B7A9A6}" type="presParOf" srcId="{36233E16-27CC-4FBD-825E-0E3F34CC7C9E}" destId="{F49B94B0-991D-477F-9E78-0068D48125EF}" srcOrd="1" destOrd="0" presId="urn:microsoft.com/office/officeart/2005/8/layout/orgChart1"/>
    <dgm:cxn modelId="{AB34E63E-9198-4833-875E-0AB72CA08E8E}" type="presParOf" srcId="{591EDD83-3DB0-4E46-BF2F-491714235C3E}" destId="{2DE4E23E-3595-45CA-8473-C5D30F826075}" srcOrd="1" destOrd="0" presId="urn:microsoft.com/office/officeart/2005/8/layout/orgChart1"/>
    <dgm:cxn modelId="{9E91848D-B79D-4B02-9273-41B4F3B729C4}" type="presParOf" srcId="{2DE4E23E-3595-45CA-8473-C5D30F826075}" destId="{78E8E191-6B81-4CA7-B5F5-276DB5C70664}" srcOrd="0" destOrd="0" presId="urn:microsoft.com/office/officeart/2005/8/layout/orgChart1"/>
    <dgm:cxn modelId="{39049818-C0E1-48FE-8088-072B3ED10051}" type="presParOf" srcId="{2DE4E23E-3595-45CA-8473-C5D30F826075}" destId="{E2FE8C5B-83E4-4A59-B04E-F791DF8A0613}" srcOrd="1" destOrd="0" presId="urn:microsoft.com/office/officeart/2005/8/layout/orgChart1"/>
    <dgm:cxn modelId="{33EB0905-02EB-4E44-B500-087C2847B923}" type="presParOf" srcId="{E2FE8C5B-83E4-4A59-B04E-F791DF8A0613}" destId="{D3A37A70-F8DD-44A2-9130-016DBA6B7424}" srcOrd="0" destOrd="0" presId="urn:microsoft.com/office/officeart/2005/8/layout/orgChart1"/>
    <dgm:cxn modelId="{DD7F25D2-103D-444F-9FEE-129391264510}" type="presParOf" srcId="{D3A37A70-F8DD-44A2-9130-016DBA6B7424}" destId="{9DECF5DD-D363-4B8D-9591-DBAB661BA69B}" srcOrd="0" destOrd="0" presId="urn:microsoft.com/office/officeart/2005/8/layout/orgChart1"/>
    <dgm:cxn modelId="{6E9CF4AA-B141-4A41-8C77-7402737D80D2}" type="presParOf" srcId="{D3A37A70-F8DD-44A2-9130-016DBA6B7424}" destId="{0C74D137-F299-4DA0-A6B2-C2CC906CA6F2}" srcOrd="1" destOrd="0" presId="urn:microsoft.com/office/officeart/2005/8/layout/orgChart1"/>
    <dgm:cxn modelId="{3C175DED-099F-4EDE-B065-54FD10042900}" type="presParOf" srcId="{E2FE8C5B-83E4-4A59-B04E-F791DF8A0613}" destId="{59E22FFD-AF06-472C-900D-B09CA1E7A0E2}" srcOrd="1" destOrd="0" presId="urn:microsoft.com/office/officeart/2005/8/layout/orgChart1"/>
    <dgm:cxn modelId="{7ED9AE00-7D24-4E41-B82F-9F667214C7BA}" type="presParOf" srcId="{E2FE8C5B-83E4-4A59-B04E-F791DF8A0613}" destId="{0D146AA5-C318-449D-B7B2-7F60200B10E0}" srcOrd="2" destOrd="0" presId="urn:microsoft.com/office/officeart/2005/8/layout/orgChart1"/>
    <dgm:cxn modelId="{3161D0D9-E728-4A72-8029-087F2B31401C}" type="presParOf" srcId="{2DE4E23E-3595-45CA-8473-C5D30F826075}" destId="{3AD2955C-E2B4-4578-9DD1-79018ED9FCEC}" srcOrd="2" destOrd="0" presId="urn:microsoft.com/office/officeart/2005/8/layout/orgChart1"/>
    <dgm:cxn modelId="{3793D176-07D0-44FC-A286-8B9D8B4A9B16}" type="presParOf" srcId="{2DE4E23E-3595-45CA-8473-C5D30F826075}" destId="{09C729CE-69B0-4CE0-B73F-578A54B7BCF3}" srcOrd="3" destOrd="0" presId="urn:microsoft.com/office/officeart/2005/8/layout/orgChart1"/>
    <dgm:cxn modelId="{C4298A53-86D0-4C93-8528-EFF5919F8D63}" type="presParOf" srcId="{09C729CE-69B0-4CE0-B73F-578A54B7BCF3}" destId="{960718F7-EF33-4D99-9823-6B75431BF56D}" srcOrd="0" destOrd="0" presId="urn:microsoft.com/office/officeart/2005/8/layout/orgChart1"/>
    <dgm:cxn modelId="{6133A1D9-078A-40E5-8562-6D6D251D7845}" type="presParOf" srcId="{960718F7-EF33-4D99-9823-6B75431BF56D}" destId="{52CE2F6C-E78B-49A0-A341-5A5735273A21}" srcOrd="0" destOrd="0" presId="urn:microsoft.com/office/officeart/2005/8/layout/orgChart1"/>
    <dgm:cxn modelId="{86F2955A-48BA-4370-8530-845D9BE9A32D}" type="presParOf" srcId="{960718F7-EF33-4D99-9823-6B75431BF56D}" destId="{31E6A4AE-A095-47A7-8D08-96CFD20C32A0}" srcOrd="1" destOrd="0" presId="urn:microsoft.com/office/officeart/2005/8/layout/orgChart1"/>
    <dgm:cxn modelId="{4C93A29D-97CD-4AF6-ABBD-7647459741B1}" type="presParOf" srcId="{09C729CE-69B0-4CE0-B73F-578A54B7BCF3}" destId="{89741966-3081-4011-A88A-75ADD30D4467}" srcOrd="1" destOrd="0" presId="urn:microsoft.com/office/officeart/2005/8/layout/orgChart1"/>
    <dgm:cxn modelId="{4EB2FB2A-F172-4154-A1B2-68187EFB546E}" type="presParOf" srcId="{09C729CE-69B0-4CE0-B73F-578A54B7BCF3}" destId="{99EA4D7F-252C-4ACF-9F1E-8D404C76635C}" srcOrd="2" destOrd="0" presId="urn:microsoft.com/office/officeart/2005/8/layout/orgChart1"/>
    <dgm:cxn modelId="{A0F8BF2B-6A54-44F6-836B-AE56996CCE7D}" type="presParOf" srcId="{591EDD83-3DB0-4E46-BF2F-491714235C3E}" destId="{A86599D0-61B2-4C9B-838E-07E045E9EFC3}" srcOrd="2" destOrd="0" presId="urn:microsoft.com/office/officeart/2005/8/layout/orgChart1"/>
    <dgm:cxn modelId="{3F633F4C-08A5-4DC0-B647-B82C043095FE}" type="presParOf" srcId="{BDFBAD30-4E2F-440A-A870-832A7DB4AC6E}" destId="{1AE62963-0C6B-4101-B7E5-E222F002DE74}" srcOrd="4" destOrd="0" presId="urn:microsoft.com/office/officeart/2005/8/layout/orgChart1"/>
    <dgm:cxn modelId="{16E384A5-EFD5-452E-BD9C-3557384420EF}" type="presParOf" srcId="{BDFBAD30-4E2F-440A-A870-832A7DB4AC6E}" destId="{1E1CECF7-5A57-48DA-BB04-7EEF5FD5C197}" srcOrd="5" destOrd="0" presId="urn:microsoft.com/office/officeart/2005/8/layout/orgChart1"/>
    <dgm:cxn modelId="{CD702D96-DAC7-4DE6-917C-BEC77816B478}" type="presParOf" srcId="{1E1CECF7-5A57-48DA-BB04-7EEF5FD5C197}" destId="{6545823D-A98D-45A8-99B9-F4EE7C4F23CE}" srcOrd="0" destOrd="0" presId="urn:microsoft.com/office/officeart/2005/8/layout/orgChart1"/>
    <dgm:cxn modelId="{191BF20C-8A3A-47E7-9974-C94E98A2FE45}" type="presParOf" srcId="{6545823D-A98D-45A8-99B9-F4EE7C4F23CE}" destId="{98A19FFB-4CA3-4FCD-BC0E-8C5A76D16BB6}" srcOrd="0" destOrd="0" presId="urn:microsoft.com/office/officeart/2005/8/layout/orgChart1"/>
    <dgm:cxn modelId="{C260C379-9DE5-4F5D-BBC5-40880ED17D32}" type="presParOf" srcId="{6545823D-A98D-45A8-99B9-F4EE7C4F23CE}" destId="{35B09BE8-079B-4768-98D5-D1AEB76C6661}" srcOrd="1" destOrd="0" presId="urn:microsoft.com/office/officeart/2005/8/layout/orgChart1"/>
    <dgm:cxn modelId="{C7C08EFE-16D3-4B0F-898E-7ACC087AD00E}" type="presParOf" srcId="{1E1CECF7-5A57-48DA-BB04-7EEF5FD5C197}" destId="{C317013D-8CEF-401E-B084-1C3A7C003641}" srcOrd="1" destOrd="0" presId="urn:microsoft.com/office/officeart/2005/8/layout/orgChart1"/>
    <dgm:cxn modelId="{4F6893F9-6AEB-4497-BA51-D7C8C85752EA}" type="presParOf" srcId="{C317013D-8CEF-401E-B084-1C3A7C003641}" destId="{6B0CC46A-FD56-40E4-9277-2A78AE8B4066}" srcOrd="0" destOrd="0" presId="urn:microsoft.com/office/officeart/2005/8/layout/orgChart1"/>
    <dgm:cxn modelId="{1CA73235-3124-482F-9E2A-379C208E3560}" type="presParOf" srcId="{C317013D-8CEF-401E-B084-1C3A7C003641}" destId="{AA015752-99E0-44E3-B7D0-4C52904CC043}" srcOrd="1" destOrd="0" presId="urn:microsoft.com/office/officeart/2005/8/layout/orgChart1"/>
    <dgm:cxn modelId="{C7884D70-24FB-4CAD-BABE-783E31381D7C}" type="presParOf" srcId="{AA015752-99E0-44E3-B7D0-4C52904CC043}" destId="{0182546C-E43E-4DA0-B5F1-03BBD2853999}" srcOrd="0" destOrd="0" presId="urn:microsoft.com/office/officeart/2005/8/layout/orgChart1"/>
    <dgm:cxn modelId="{C3C40ED3-FD68-472C-84C2-A6CD98C569A2}" type="presParOf" srcId="{0182546C-E43E-4DA0-B5F1-03BBD2853999}" destId="{8537E1BF-D0A7-4638-9071-F1B9AB76205D}" srcOrd="0" destOrd="0" presId="urn:microsoft.com/office/officeart/2005/8/layout/orgChart1"/>
    <dgm:cxn modelId="{7F353E95-A6D9-47DC-919D-DA4D650E2CC7}" type="presParOf" srcId="{0182546C-E43E-4DA0-B5F1-03BBD2853999}" destId="{B5C86BE9-5247-42A3-B73F-F3113D48E44C}" srcOrd="1" destOrd="0" presId="urn:microsoft.com/office/officeart/2005/8/layout/orgChart1"/>
    <dgm:cxn modelId="{C544BE55-79E7-4E81-9B9B-3226A991702F}" type="presParOf" srcId="{AA015752-99E0-44E3-B7D0-4C52904CC043}" destId="{7CC88826-1492-4F86-8995-32A663CC26DF}" srcOrd="1" destOrd="0" presId="urn:microsoft.com/office/officeart/2005/8/layout/orgChart1"/>
    <dgm:cxn modelId="{CA866588-2100-45BF-92F5-FAC507384045}" type="presParOf" srcId="{AA015752-99E0-44E3-B7D0-4C52904CC043}" destId="{1ABE4288-97E1-4D1C-8744-CF2BAB4BA686}" srcOrd="2" destOrd="0" presId="urn:microsoft.com/office/officeart/2005/8/layout/orgChart1"/>
    <dgm:cxn modelId="{D07BA3FB-66DC-4C15-96B2-C66482504EB6}" type="presParOf" srcId="{1E1CECF7-5A57-48DA-BB04-7EEF5FD5C197}" destId="{E48B9684-C1C9-479C-A625-DC0BF156A92E}" srcOrd="2" destOrd="0" presId="urn:microsoft.com/office/officeart/2005/8/layout/orgChart1"/>
    <dgm:cxn modelId="{1F5F52E6-C105-4444-93D1-83F2192DDC03}" type="presParOf" srcId="{0DF91ED5-D6C0-4A97-A55B-331402CE238E}" destId="{C3D007F9-2C06-40D6-995E-0D4FA4404E37}" srcOrd="2" destOrd="0" presId="urn:microsoft.com/office/officeart/2005/8/layout/orgChart1"/>
    <dgm:cxn modelId="{BECA9004-4C24-47E1-B910-0C3739CE39E8}" type="presParOf" srcId="{EBA63A95-13B0-4C8B-A854-D693D5A695DF}" destId="{F472E71B-863A-4260-AC82-39CB80C8BB08}" srcOrd="4" destOrd="0" presId="urn:microsoft.com/office/officeart/2005/8/layout/orgChart1"/>
    <dgm:cxn modelId="{B890FCFF-760C-4E5D-9FC6-BAA7FB380885}" type="presParOf" srcId="{EBA63A95-13B0-4C8B-A854-D693D5A695DF}" destId="{BAE65812-7761-46F7-85F6-3CA3618F9EA0}" srcOrd="5" destOrd="0" presId="urn:microsoft.com/office/officeart/2005/8/layout/orgChart1"/>
    <dgm:cxn modelId="{F517FFDA-4739-4092-841F-F30FBF76E75F}" type="presParOf" srcId="{BAE65812-7761-46F7-85F6-3CA3618F9EA0}" destId="{B2477945-303A-43E3-A1CD-F3C13D4FD0CE}" srcOrd="0" destOrd="0" presId="urn:microsoft.com/office/officeart/2005/8/layout/orgChart1"/>
    <dgm:cxn modelId="{A0FE21A3-F4A1-493C-BC6A-53272A91BB29}" type="presParOf" srcId="{B2477945-303A-43E3-A1CD-F3C13D4FD0CE}" destId="{B46FBB28-D366-4D74-B00E-4A3BC96A1F48}" srcOrd="0" destOrd="0" presId="urn:microsoft.com/office/officeart/2005/8/layout/orgChart1"/>
    <dgm:cxn modelId="{05270412-13CD-4018-85FC-D4ACA82EAE0F}" type="presParOf" srcId="{B2477945-303A-43E3-A1CD-F3C13D4FD0CE}" destId="{2EC54BAB-EB66-47BB-91CC-91B9E4E8BF37}" srcOrd="1" destOrd="0" presId="urn:microsoft.com/office/officeart/2005/8/layout/orgChart1"/>
    <dgm:cxn modelId="{59054E70-AD23-43F1-B604-4BF81EEF785A}" type="presParOf" srcId="{BAE65812-7761-46F7-85F6-3CA3618F9EA0}" destId="{8C81E1A8-F686-4469-A6E9-AE33404300B1}" srcOrd="1" destOrd="0" presId="urn:microsoft.com/office/officeart/2005/8/layout/orgChart1"/>
    <dgm:cxn modelId="{DF05F24A-239B-49C2-9F88-39826D5321E1}" type="presParOf" srcId="{8C81E1A8-F686-4469-A6E9-AE33404300B1}" destId="{C7FD481F-2E37-44B8-8799-E6E6B0749ADC}" srcOrd="0" destOrd="0" presId="urn:microsoft.com/office/officeart/2005/8/layout/orgChart1"/>
    <dgm:cxn modelId="{E633D33E-4337-4E0A-93E1-65AC09095FC7}" type="presParOf" srcId="{8C81E1A8-F686-4469-A6E9-AE33404300B1}" destId="{E06800EB-D607-4A15-AD84-30467423447C}" srcOrd="1" destOrd="0" presId="urn:microsoft.com/office/officeart/2005/8/layout/orgChart1"/>
    <dgm:cxn modelId="{5BF7E4AD-D31A-45AF-8967-885BECDC02EF}" type="presParOf" srcId="{E06800EB-D607-4A15-AD84-30467423447C}" destId="{5AA7EBEA-1B58-449B-9201-54B9EBADADFA}" srcOrd="0" destOrd="0" presId="urn:microsoft.com/office/officeart/2005/8/layout/orgChart1"/>
    <dgm:cxn modelId="{4A5D7D00-1F8C-4650-A354-410666C2BFB6}" type="presParOf" srcId="{5AA7EBEA-1B58-449B-9201-54B9EBADADFA}" destId="{EF9236CD-4550-4C3D-BBFC-C80EDA388AD8}" srcOrd="0" destOrd="0" presId="urn:microsoft.com/office/officeart/2005/8/layout/orgChart1"/>
    <dgm:cxn modelId="{2C4CD8FD-F9FE-4BB1-AAE6-10FFD577406F}" type="presParOf" srcId="{5AA7EBEA-1B58-449B-9201-54B9EBADADFA}" destId="{35CC5CB5-DC47-4CCB-A0AE-532C439B2AA5}" srcOrd="1" destOrd="0" presId="urn:microsoft.com/office/officeart/2005/8/layout/orgChart1"/>
    <dgm:cxn modelId="{CB47CA21-803C-4F75-AF91-5E6B927C389B}" type="presParOf" srcId="{E06800EB-D607-4A15-AD84-30467423447C}" destId="{6A368CFC-CA32-4DF6-8881-5AC656016E2E}" srcOrd="1" destOrd="0" presId="urn:microsoft.com/office/officeart/2005/8/layout/orgChart1"/>
    <dgm:cxn modelId="{7C9B4037-980F-48DC-8229-BDEAE676613D}" type="presParOf" srcId="{E06800EB-D607-4A15-AD84-30467423447C}" destId="{F77CB92F-FAF7-4781-8067-084AA5CD641C}" srcOrd="2" destOrd="0" presId="urn:microsoft.com/office/officeart/2005/8/layout/orgChart1"/>
    <dgm:cxn modelId="{3BD29B36-13A4-406D-95DA-4278E38B155C}" type="presParOf" srcId="{8C81E1A8-F686-4469-A6E9-AE33404300B1}" destId="{E7C0D095-199A-48FF-B30B-806D45DC8BD5}" srcOrd="2" destOrd="0" presId="urn:microsoft.com/office/officeart/2005/8/layout/orgChart1"/>
    <dgm:cxn modelId="{0E0D098A-30FE-474E-B8FB-C1EBE002463B}" type="presParOf" srcId="{8C81E1A8-F686-4469-A6E9-AE33404300B1}" destId="{86BF5C04-F1CB-490B-A6BE-6CF2048E3A98}" srcOrd="3" destOrd="0" presId="urn:microsoft.com/office/officeart/2005/8/layout/orgChart1"/>
    <dgm:cxn modelId="{6281ECEA-0224-4BBD-A30F-B1BF056EC058}" type="presParOf" srcId="{86BF5C04-F1CB-490B-A6BE-6CF2048E3A98}" destId="{C6A2C0E2-4A66-4902-BE4A-9BF5C8819795}" srcOrd="0" destOrd="0" presId="urn:microsoft.com/office/officeart/2005/8/layout/orgChart1"/>
    <dgm:cxn modelId="{1AB27D4F-3777-4468-8285-BF8F1D77F87E}" type="presParOf" srcId="{C6A2C0E2-4A66-4902-BE4A-9BF5C8819795}" destId="{0FBA844B-3F43-45F1-98E3-12CC2ACF2D0E}" srcOrd="0" destOrd="0" presId="urn:microsoft.com/office/officeart/2005/8/layout/orgChart1"/>
    <dgm:cxn modelId="{3DBEEED2-60D3-462C-96ED-B21CF5B8F7E0}" type="presParOf" srcId="{C6A2C0E2-4A66-4902-BE4A-9BF5C8819795}" destId="{C0C40C00-EF93-40EB-BEDD-01A5A81ECCCD}" srcOrd="1" destOrd="0" presId="urn:microsoft.com/office/officeart/2005/8/layout/orgChart1"/>
    <dgm:cxn modelId="{674F3F85-0104-45B4-8FE1-2598CA803DDD}" type="presParOf" srcId="{86BF5C04-F1CB-490B-A6BE-6CF2048E3A98}" destId="{CF7B38D4-4139-471E-A477-10BE76545BED}" srcOrd="1" destOrd="0" presId="urn:microsoft.com/office/officeart/2005/8/layout/orgChart1"/>
    <dgm:cxn modelId="{3EDF7E1C-7E5F-47D0-9D38-4A2F00CA3ED2}" type="presParOf" srcId="{86BF5C04-F1CB-490B-A6BE-6CF2048E3A98}" destId="{444D3AB1-7F26-4C09-BBB6-ED5399871570}" srcOrd="2" destOrd="0" presId="urn:microsoft.com/office/officeart/2005/8/layout/orgChart1"/>
    <dgm:cxn modelId="{4AC78CB3-DFF3-42E8-8247-F86D49D2F194}" type="presParOf" srcId="{8C81E1A8-F686-4469-A6E9-AE33404300B1}" destId="{EBC00FB6-EEFF-41EC-BA72-BD84EAA953E6}" srcOrd="4" destOrd="0" presId="urn:microsoft.com/office/officeart/2005/8/layout/orgChart1"/>
    <dgm:cxn modelId="{A6107606-B07C-4344-8117-5F60596827A0}" type="presParOf" srcId="{8C81E1A8-F686-4469-A6E9-AE33404300B1}" destId="{7E00069E-689F-4B9B-BBCE-DD45FEEAA834}" srcOrd="5" destOrd="0" presId="urn:microsoft.com/office/officeart/2005/8/layout/orgChart1"/>
    <dgm:cxn modelId="{E44B2CA5-8F6A-4948-9D50-39702A829B5C}" type="presParOf" srcId="{7E00069E-689F-4B9B-BBCE-DD45FEEAA834}" destId="{79F4FA4A-1C68-4A8E-AA9C-47FCE0A4B314}" srcOrd="0" destOrd="0" presId="urn:microsoft.com/office/officeart/2005/8/layout/orgChart1"/>
    <dgm:cxn modelId="{320900DA-F779-439A-9AC1-3A0DF3C2AD9A}" type="presParOf" srcId="{79F4FA4A-1C68-4A8E-AA9C-47FCE0A4B314}" destId="{86DCACCC-1473-41C8-9668-7E43F6AD7423}" srcOrd="0" destOrd="0" presId="urn:microsoft.com/office/officeart/2005/8/layout/orgChart1"/>
    <dgm:cxn modelId="{A9DB3946-626E-4B9D-9E1B-5E88FE6660E5}" type="presParOf" srcId="{79F4FA4A-1C68-4A8E-AA9C-47FCE0A4B314}" destId="{364DDFCD-A06D-4990-BB4B-5335C29587AF}" srcOrd="1" destOrd="0" presId="urn:microsoft.com/office/officeart/2005/8/layout/orgChart1"/>
    <dgm:cxn modelId="{7969007B-D529-4263-B60B-B566C3F95A5A}" type="presParOf" srcId="{7E00069E-689F-4B9B-BBCE-DD45FEEAA834}" destId="{82A2E91A-68E2-4B71-AD39-42ABB5E91BD8}" srcOrd="1" destOrd="0" presId="urn:microsoft.com/office/officeart/2005/8/layout/orgChart1"/>
    <dgm:cxn modelId="{1B38C701-E69E-42EB-8186-2E452A87AB72}" type="presParOf" srcId="{7E00069E-689F-4B9B-BBCE-DD45FEEAA834}" destId="{1D2FEE53-D307-461E-9C4F-2C7908DC9FDB}" srcOrd="2" destOrd="0" presId="urn:microsoft.com/office/officeart/2005/8/layout/orgChart1"/>
    <dgm:cxn modelId="{E8DA8F70-9225-4B82-938C-19342B02A9E5}" type="presParOf" srcId="{8C81E1A8-F686-4469-A6E9-AE33404300B1}" destId="{EE1EA43C-AFB1-4861-829A-0185D83D58D0}" srcOrd="6" destOrd="0" presId="urn:microsoft.com/office/officeart/2005/8/layout/orgChart1"/>
    <dgm:cxn modelId="{F946BC5F-2073-4672-B4BB-22C9A9018A3C}" type="presParOf" srcId="{8C81E1A8-F686-4469-A6E9-AE33404300B1}" destId="{BA74DE38-3545-4326-8A4A-0872E7317BB1}" srcOrd="7" destOrd="0" presId="urn:microsoft.com/office/officeart/2005/8/layout/orgChart1"/>
    <dgm:cxn modelId="{2928B533-137A-40BD-9BFE-DABD090DEA4F}" type="presParOf" srcId="{BA74DE38-3545-4326-8A4A-0872E7317BB1}" destId="{A7A3B5C4-892C-4A04-B18E-7E13F2829B0C}" srcOrd="0" destOrd="0" presId="urn:microsoft.com/office/officeart/2005/8/layout/orgChart1"/>
    <dgm:cxn modelId="{81C3344B-99E6-460D-983E-21006DB1ABD0}" type="presParOf" srcId="{A7A3B5C4-892C-4A04-B18E-7E13F2829B0C}" destId="{A33BA994-482D-4BCD-B986-D74ECA98D001}" srcOrd="0" destOrd="0" presId="urn:microsoft.com/office/officeart/2005/8/layout/orgChart1"/>
    <dgm:cxn modelId="{723C3E26-B6E1-404B-91C6-5F9EFE5AF230}" type="presParOf" srcId="{A7A3B5C4-892C-4A04-B18E-7E13F2829B0C}" destId="{08985C17-5AA0-40D5-8EDB-81F797047C7F}" srcOrd="1" destOrd="0" presId="urn:microsoft.com/office/officeart/2005/8/layout/orgChart1"/>
    <dgm:cxn modelId="{41198955-A791-462E-AD06-6EBBC18DC48A}" type="presParOf" srcId="{BA74DE38-3545-4326-8A4A-0872E7317BB1}" destId="{43260DA8-624C-4409-815A-1CDA9F66B329}" srcOrd="1" destOrd="0" presId="urn:microsoft.com/office/officeart/2005/8/layout/orgChart1"/>
    <dgm:cxn modelId="{258CDED6-4E5B-4EED-B5AD-06550B022A82}" type="presParOf" srcId="{BA74DE38-3545-4326-8A4A-0872E7317BB1}" destId="{7A685BF8-B8DE-495A-923A-0487C85AB531}" srcOrd="2" destOrd="0" presId="urn:microsoft.com/office/officeart/2005/8/layout/orgChart1"/>
    <dgm:cxn modelId="{488754EF-2E87-42AF-9B97-7D34C60B3DFC}" type="presParOf" srcId="{8C81E1A8-F686-4469-A6E9-AE33404300B1}" destId="{26B6BEF0-1130-4633-9990-669B188769A1}" srcOrd="8" destOrd="0" presId="urn:microsoft.com/office/officeart/2005/8/layout/orgChart1"/>
    <dgm:cxn modelId="{D7B2F638-40DE-4764-9800-E8FBFE61174D}" type="presParOf" srcId="{8C81E1A8-F686-4469-A6E9-AE33404300B1}" destId="{B74E2457-7E47-40C5-83B1-821F3E41B3F9}" srcOrd="9" destOrd="0" presId="urn:microsoft.com/office/officeart/2005/8/layout/orgChart1"/>
    <dgm:cxn modelId="{103947A9-D8E6-494B-ADB7-52B8F634328C}" type="presParOf" srcId="{B74E2457-7E47-40C5-83B1-821F3E41B3F9}" destId="{BFD4374B-996C-49D8-9F2F-B66E7F38B134}" srcOrd="0" destOrd="0" presId="urn:microsoft.com/office/officeart/2005/8/layout/orgChart1"/>
    <dgm:cxn modelId="{91B45DDA-C8FB-4BCA-A48A-275A5870ACC4}" type="presParOf" srcId="{BFD4374B-996C-49D8-9F2F-B66E7F38B134}" destId="{E145A84C-7DA4-48ED-B87F-5218850935EB}" srcOrd="0" destOrd="0" presId="urn:microsoft.com/office/officeart/2005/8/layout/orgChart1"/>
    <dgm:cxn modelId="{B43FAD3F-2FF2-458B-A5E2-DDDF4F3829D2}" type="presParOf" srcId="{BFD4374B-996C-49D8-9F2F-B66E7F38B134}" destId="{A959ED01-A400-45FD-81E1-FAA08148DDF4}" srcOrd="1" destOrd="0" presId="urn:microsoft.com/office/officeart/2005/8/layout/orgChart1"/>
    <dgm:cxn modelId="{FF6FBC60-8513-45C8-8EE4-71856D468F9A}" type="presParOf" srcId="{B74E2457-7E47-40C5-83B1-821F3E41B3F9}" destId="{447649E2-9B94-4D39-A9A6-34FABF605B6E}" srcOrd="1" destOrd="0" presId="urn:microsoft.com/office/officeart/2005/8/layout/orgChart1"/>
    <dgm:cxn modelId="{3341B315-347B-4DF4-AFA1-33918D9A85ED}" type="presParOf" srcId="{B74E2457-7E47-40C5-83B1-821F3E41B3F9}" destId="{2E9B447A-54B7-4590-9049-56A001B9E47F}" srcOrd="2" destOrd="0" presId="urn:microsoft.com/office/officeart/2005/8/layout/orgChart1"/>
    <dgm:cxn modelId="{6A741E36-E56F-4A9F-9298-33144559D8A5}" type="presParOf" srcId="{8C81E1A8-F686-4469-A6E9-AE33404300B1}" destId="{47C94508-648C-4F2B-BB7E-3A2CFC943125}" srcOrd="10" destOrd="0" presId="urn:microsoft.com/office/officeart/2005/8/layout/orgChart1"/>
    <dgm:cxn modelId="{2EAF9153-BD98-4DBA-85CB-974A1243BFB2}" type="presParOf" srcId="{8C81E1A8-F686-4469-A6E9-AE33404300B1}" destId="{0AF6202D-BAA7-4F37-BF6C-C1FFF1DE5080}" srcOrd="11" destOrd="0" presId="urn:microsoft.com/office/officeart/2005/8/layout/orgChart1"/>
    <dgm:cxn modelId="{B2A85482-3C48-4994-95C9-1054DCF658DF}" type="presParOf" srcId="{0AF6202D-BAA7-4F37-BF6C-C1FFF1DE5080}" destId="{6FEE4678-4A3C-441A-98D9-F51486F6060E}" srcOrd="0" destOrd="0" presId="urn:microsoft.com/office/officeart/2005/8/layout/orgChart1"/>
    <dgm:cxn modelId="{9990A736-F4B4-4C81-908F-33D1B9A4C137}" type="presParOf" srcId="{6FEE4678-4A3C-441A-98D9-F51486F6060E}" destId="{419011BB-8003-46CC-AB65-4A50EE1F6024}" srcOrd="0" destOrd="0" presId="urn:microsoft.com/office/officeart/2005/8/layout/orgChart1"/>
    <dgm:cxn modelId="{F2E7BF28-EC11-48B7-8312-B29B9E7276DF}" type="presParOf" srcId="{6FEE4678-4A3C-441A-98D9-F51486F6060E}" destId="{CE82992C-2754-456E-B14A-7CC057208167}" srcOrd="1" destOrd="0" presId="urn:microsoft.com/office/officeart/2005/8/layout/orgChart1"/>
    <dgm:cxn modelId="{6F59BF9E-BA98-4694-80EE-E06A405B886B}" type="presParOf" srcId="{0AF6202D-BAA7-4F37-BF6C-C1FFF1DE5080}" destId="{D56EDD73-9B17-4319-9F0E-7EA4B75076C5}" srcOrd="1" destOrd="0" presId="urn:microsoft.com/office/officeart/2005/8/layout/orgChart1"/>
    <dgm:cxn modelId="{28BA8FBF-0F93-4D49-A009-309199A6CB88}" type="presParOf" srcId="{0AF6202D-BAA7-4F37-BF6C-C1FFF1DE5080}" destId="{B2A876E2-FC84-4700-A003-751265B5BDE1}" srcOrd="2" destOrd="0" presId="urn:microsoft.com/office/officeart/2005/8/layout/orgChart1"/>
    <dgm:cxn modelId="{76DD660D-D31F-46C1-84FA-B4107762CEA6}" type="presParOf" srcId="{BAE65812-7761-46F7-85F6-3CA3618F9EA0}" destId="{8FAEE1B8-57E1-4752-AB1A-DCDF6B4DC531}" srcOrd="2" destOrd="0" presId="urn:microsoft.com/office/officeart/2005/8/layout/orgChart1"/>
    <dgm:cxn modelId="{4BC23759-1011-45FC-AFBC-B4A565B3711E}" type="presParOf" srcId="{EBA63A95-13B0-4C8B-A854-D693D5A695DF}" destId="{8191EEF8-CF7C-4D74-8684-96BC3886FA14}" srcOrd="6" destOrd="0" presId="urn:microsoft.com/office/officeart/2005/8/layout/orgChart1"/>
    <dgm:cxn modelId="{7CB31E14-2AE5-4F4D-B236-F5A01421BE72}" type="presParOf" srcId="{EBA63A95-13B0-4C8B-A854-D693D5A695DF}" destId="{35816BD5-4087-42D2-A47B-9017136EE514}" srcOrd="7" destOrd="0" presId="urn:microsoft.com/office/officeart/2005/8/layout/orgChart1"/>
    <dgm:cxn modelId="{690EC403-8E13-40DD-A503-C17880274FAB}" type="presParOf" srcId="{35816BD5-4087-42D2-A47B-9017136EE514}" destId="{2EA28D3A-4F47-4244-A099-4D9EC4D17142}" srcOrd="0" destOrd="0" presId="urn:microsoft.com/office/officeart/2005/8/layout/orgChart1"/>
    <dgm:cxn modelId="{543751C8-6BDF-471B-8CB3-8837D6560612}" type="presParOf" srcId="{2EA28D3A-4F47-4244-A099-4D9EC4D17142}" destId="{34B40B8D-C494-4EF4-A549-D8D80DE71874}" srcOrd="0" destOrd="0" presId="urn:microsoft.com/office/officeart/2005/8/layout/orgChart1"/>
    <dgm:cxn modelId="{555E06B8-A742-4B31-935D-D90BDB649037}" type="presParOf" srcId="{2EA28D3A-4F47-4244-A099-4D9EC4D17142}" destId="{23E78FD9-BE61-414E-8201-F1C8F5899AEB}" srcOrd="1" destOrd="0" presId="urn:microsoft.com/office/officeart/2005/8/layout/orgChart1"/>
    <dgm:cxn modelId="{F323D654-2B47-40B7-8544-DE92559DA9C2}" type="presParOf" srcId="{35816BD5-4087-42D2-A47B-9017136EE514}" destId="{173446D1-5261-4092-BB1B-FF66548D1A5B}" srcOrd="1" destOrd="0" presId="urn:microsoft.com/office/officeart/2005/8/layout/orgChart1"/>
    <dgm:cxn modelId="{23976B68-1F1A-417B-B6F1-12195DCBB751}" type="presParOf" srcId="{173446D1-5261-4092-BB1B-FF66548D1A5B}" destId="{567FB2EB-BD66-4BE9-B82B-B1CF87BB2E8A}" srcOrd="0" destOrd="0" presId="urn:microsoft.com/office/officeart/2005/8/layout/orgChart1"/>
    <dgm:cxn modelId="{67CED620-B7F1-4048-BEBE-15B715A57D2C}" type="presParOf" srcId="{173446D1-5261-4092-BB1B-FF66548D1A5B}" destId="{9635EDE1-2D0D-49EC-A8E4-89BB7D6EF81D}" srcOrd="1" destOrd="0" presId="urn:microsoft.com/office/officeart/2005/8/layout/orgChart1"/>
    <dgm:cxn modelId="{3AB1ABFB-84F3-426B-A97E-61F34917974B}" type="presParOf" srcId="{9635EDE1-2D0D-49EC-A8E4-89BB7D6EF81D}" destId="{8F6FD672-0C81-470E-B0F9-F0EDEDAEE384}" srcOrd="0" destOrd="0" presId="urn:microsoft.com/office/officeart/2005/8/layout/orgChart1"/>
    <dgm:cxn modelId="{1D4B903E-98A4-4F6B-8ECB-E44975D1AC45}" type="presParOf" srcId="{8F6FD672-0C81-470E-B0F9-F0EDEDAEE384}" destId="{B3A21965-6F9C-4297-B0A1-A1E8C7723686}" srcOrd="0" destOrd="0" presId="urn:microsoft.com/office/officeart/2005/8/layout/orgChart1"/>
    <dgm:cxn modelId="{E6ED4C61-4BF0-4FD5-B3E9-7666DE1E84FF}" type="presParOf" srcId="{8F6FD672-0C81-470E-B0F9-F0EDEDAEE384}" destId="{AAD3DCEF-3CAE-4D03-B1A6-52ABABDF8E61}" srcOrd="1" destOrd="0" presId="urn:microsoft.com/office/officeart/2005/8/layout/orgChart1"/>
    <dgm:cxn modelId="{C02DA593-9794-467D-BEF0-9FCEE1B36096}" type="presParOf" srcId="{9635EDE1-2D0D-49EC-A8E4-89BB7D6EF81D}" destId="{9A1310F3-59F9-46E1-A3C8-F7BBDBBD07C2}" srcOrd="1" destOrd="0" presId="urn:microsoft.com/office/officeart/2005/8/layout/orgChart1"/>
    <dgm:cxn modelId="{0B5D098B-DC5F-48AF-81B1-24FFE4C8A57D}" type="presParOf" srcId="{9635EDE1-2D0D-49EC-A8E4-89BB7D6EF81D}" destId="{94D5E091-C3FE-4676-B597-0D3FED1243EA}" srcOrd="2" destOrd="0" presId="urn:microsoft.com/office/officeart/2005/8/layout/orgChart1"/>
    <dgm:cxn modelId="{C21F9171-1799-4DFE-B8B6-4B52A89347D1}" type="presParOf" srcId="{173446D1-5261-4092-BB1B-FF66548D1A5B}" destId="{EFDAEC11-9547-4150-84E0-A79B2F6D96E5}" srcOrd="2" destOrd="0" presId="urn:microsoft.com/office/officeart/2005/8/layout/orgChart1"/>
    <dgm:cxn modelId="{69B3CFB4-82ED-452D-9EE4-AFBD1E8D380B}" type="presParOf" srcId="{173446D1-5261-4092-BB1B-FF66548D1A5B}" destId="{A9DEE6B8-D8E6-470D-AAA2-6EBD74D9D360}" srcOrd="3" destOrd="0" presId="urn:microsoft.com/office/officeart/2005/8/layout/orgChart1"/>
    <dgm:cxn modelId="{3706399A-9251-4798-8F07-2957B68AC64C}" type="presParOf" srcId="{A9DEE6B8-D8E6-470D-AAA2-6EBD74D9D360}" destId="{810425A5-E4BF-41CD-A1BB-05C91E135B5E}" srcOrd="0" destOrd="0" presId="urn:microsoft.com/office/officeart/2005/8/layout/orgChart1"/>
    <dgm:cxn modelId="{FE669C98-7114-492C-A4FE-7833CC1D7805}" type="presParOf" srcId="{810425A5-E4BF-41CD-A1BB-05C91E135B5E}" destId="{808BFCB5-58E3-4398-9936-41E8042815CB}" srcOrd="0" destOrd="0" presId="urn:microsoft.com/office/officeart/2005/8/layout/orgChart1"/>
    <dgm:cxn modelId="{AE46DEC9-E9D1-4C55-A83D-9BA8AB27CAFE}" type="presParOf" srcId="{810425A5-E4BF-41CD-A1BB-05C91E135B5E}" destId="{83584E75-F4C5-48B8-A9EF-059C4822B44C}" srcOrd="1" destOrd="0" presId="urn:microsoft.com/office/officeart/2005/8/layout/orgChart1"/>
    <dgm:cxn modelId="{3C48B677-1169-4760-9675-5C824F64E97B}" type="presParOf" srcId="{A9DEE6B8-D8E6-470D-AAA2-6EBD74D9D360}" destId="{D44B4A4F-CFC4-4B96-9A31-23DD686752EC}" srcOrd="1" destOrd="0" presId="urn:microsoft.com/office/officeart/2005/8/layout/orgChart1"/>
    <dgm:cxn modelId="{3A8193E7-C712-497C-B1D7-8D1DB7E0D00D}" type="presParOf" srcId="{A9DEE6B8-D8E6-470D-AAA2-6EBD74D9D360}" destId="{EA8316D4-D0FD-401A-A871-9250A7BAC80E}" srcOrd="2" destOrd="0" presId="urn:microsoft.com/office/officeart/2005/8/layout/orgChart1"/>
    <dgm:cxn modelId="{8ECF9C2F-41EB-4289-A61D-31D96B64E75C}" type="presParOf" srcId="{173446D1-5261-4092-BB1B-FF66548D1A5B}" destId="{9EAE5F6D-181F-4623-AEE9-ECCEC1DF23FE}" srcOrd="4" destOrd="0" presId="urn:microsoft.com/office/officeart/2005/8/layout/orgChart1"/>
    <dgm:cxn modelId="{39C66D88-BBC5-447A-A928-73B0E22895B2}" type="presParOf" srcId="{173446D1-5261-4092-BB1B-FF66548D1A5B}" destId="{907E41E1-B756-4E6D-9065-03BAFCBF2A71}" srcOrd="5" destOrd="0" presId="urn:microsoft.com/office/officeart/2005/8/layout/orgChart1"/>
    <dgm:cxn modelId="{B86EABA3-B2E8-4DFE-9226-7216369478FE}" type="presParOf" srcId="{907E41E1-B756-4E6D-9065-03BAFCBF2A71}" destId="{776A08A3-2827-4CF0-9151-E75E5F87E9BC}" srcOrd="0" destOrd="0" presId="urn:microsoft.com/office/officeart/2005/8/layout/orgChart1"/>
    <dgm:cxn modelId="{40F8B089-005F-4700-B9AC-027252251061}" type="presParOf" srcId="{776A08A3-2827-4CF0-9151-E75E5F87E9BC}" destId="{86607340-98FC-4F67-B09C-F95DE0336D48}" srcOrd="0" destOrd="0" presId="urn:microsoft.com/office/officeart/2005/8/layout/orgChart1"/>
    <dgm:cxn modelId="{D949E2DF-DABE-4C63-BE4D-1B61E83DBC6D}" type="presParOf" srcId="{776A08A3-2827-4CF0-9151-E75E5F87E9BC}" destId="{94041292-1553-461A-BD72-190885956C5E}" srcOrd="1" destOrd="0" presId="urn:microsoft.com/office/officeart/2005/8/layout/orgChart1"/>
    <dgm:cxn modelId="{AC40F5C0-0DB8-4556-BDE5-E99B0BC0EF23}" type="presParOf" srcId="{907E41E1-B756-4E6D-9065-03BAFCBF2A71}" destId="{4B773771-783D-44B3-9415-2C5107C7A586}" srcOrd="1" destOrd="0" presId="urn:microsoft.com/office/officeart/2005/8/layout/orgChart1"/>
    <dgm:cxn modelId="{3FE0CC02-824F-442F-A983-CE59A5E80191}" type="presParOf" srcId="{907E41E1-B756-4E6D-9065-03BAFCBF2A71}" destId="{15D54258-A25C-48C8-9CCB-6DDADC4B98DC}" srcOrd="2" destOrd="0" presId="urn:microsoft.com/office/officeart/2005/8/layout/orgChart1"/>
    <dgm:cxn modelId="{0A825925-C5E5-4FF4-A70E-4D1478CA34C3}" type="presParOf" srcId="{35816BD5-4087-42D2-A47B-9017136EE514}" destId="{FB6F8EC6-548F-428B-9E31-E34A166DD06B}" srcOrd="2" destOrd="0" presId="urn:microsoft.com/office/officeart/2005/8/layout/orgChart1"/>
    <dgm:cxn modelId="{C2A49951-7B3E-4003-A1B4-41A0A35F75FD}" type="presParOf" srcId="{EBA63A95-13B0-4C8B-A854-D693D5A695DF}" destId="{75CE8E7E-1A33-45B6-96F2-C1031ACB0549}" srcOrd="8" destOrd="0" presId="urn:microsoft.com/office/officeart/2005/8/layout/orgChart1"/>
    <dgm:cxn modelId="{2464651A-DA4A-4E54-8A1D-AB5CC06F2769}" type="presParOf" srcId="{EBA63A95-13B0-4C8B-A854-D693D5A695DF}" destId="{5A3C9677-4956-4D14-B99D-033B4370A25C}" srcOrd="9" destOrd="0" presId="urn:microsoft.com/office/officeart/2005/8/layout/orgChart1"/>
    <dgm:cxn modelId="{264926E5-9E84-4F5F-B0E5-FFC0F6600183}" type="presParOf" srcId="{5A3C9677-4956-4D14-B99D-033B4370A25C}" destId="{1491FBCF-533C-401C-94E4-33DB3FA73D4D}" srcOrd="0" destOrd="0" presId="urn:microsoft.com/office/officeart/2005/8/layout/orgChart1"/>
    <dgm:cxn modelId="{9A0B2ACC-248F-49A6-A496-FDFC25FBB432}" type="presParOf" srcId="{1491FBCF-533C-401C-94E4-33DB3FA73D4D}" destId="{24351176-D790-4FE0-B1E3-6F678C30BA53}" srcOrd="0" destOrd="0" presId="urn:microsoft.com/office/officeart/2005/8/layout/orgChart1"/>
    <dgm:cxn modelId="{7E4EBF16-CA31-40A1-B9FC-4C0BCF11A1EA}" type="presParOf" srcId="{1491FBCF-533C-401C-94E4-33DB3FA73D4D}" destId="{9176012A-FC56-459E-954E-8658496F7FE2}" srcOrd="1" destOrd="0" presId="urn:microsoft.com/office/officeart/2005/8/layout/orgChart1"/>
    <dgm:cxn modelId="{F155CFBE-E428-4C6A-BF78-A73DB3B7F2B0}" type="presParOf" srcId="{5A3C9677-4956-4D14-B99D-033B4370A25C}" destId="{2196CD12-E89F-4E65-B614-E81EABDDB464}" srcOrd="1" destOrd="0" presId="urn:microsoft.com/office/officeart/2005/8/layout/orgChart1"/>
    <dgm:cxn modelId="{9F01545A-9906-4482-A2F7-FBB216A9863D}" type="presParOf" srcId="{2196CD12-E89F-4E65-B614-E81EABDDB464}" destId="{6608BC9F-C614-470C-9B11-9BA17D431F2F}" srcOrd="0" destOrd="0" presId="urn:microsoft.com/office/officeart/2005/8/layout/orgChart1"/>
    <dgm:cxn modelId="{F1EAA693-584A-42A3-A554-FA994F978ED7}" type="presParOf" srcId="{2196CD12-E89F-4E65-B614-E81EABDDB464}" destId="{611780A8-437C-4474-93E6-4D97916D11CF}" srcOrd="1" destOrd="0" presId="urn:microsoft.com/office/officeart/2005/8/layout/orgChart1"/>
    <dgm:cxn modelId="{23E6FBA2-5432-4C2D-8B81-EB47890A1D4E}" type="presParOf" srcId="{611780A8-437C-4474-93E6-4D97916D11CF}" destId="{4E644D0F-E16B-4A21-A9B7-EDADA671331C}" srcOrd="0" destOrd="0" presId="urn:microsoft.com/office/officeart/2005/8/layout/orgChart1"/>
    <dgm:cxn modelId="{A23FD3A0-5680-400A-9AF2-7D6B5DBEFC66}" type="presParOf" srcId="{4E644D0F-E16B-4A21-A9B7-EDADA671331C}" destId="{3F5B7B08-3DD3-4966-9B2D-84AF6B0BFFB7}" srcOrd="0" destOrd="0" presId="urn:microsoft.com/office/officeart/2005/8/layout/orgChart1"/>
    <dgm:cxn modelId="{FCB82D8E-D005-46A2-ACF9-CC16C297939E}" type="presParOf" srcId="{4E644D0F-E16B-4A21-A9B7-EDADA671331C}" destId="{4EB732A4-D58F-4627-9199-46247E620033}" srcOrd="1" destOrd="0" presId="urn:microsoft.com/office/officeart/2005/8/layout/orgChart1"/>
    <dgm:cxn modelId="{9EC7A422-8A6F-4477-88F0-E81DDBD95469}" type="presParOf" srcId="{611780A8-437C-4474-93E6-4D97916D11CF}" destId="{9C7FFE82-CB0F-4ACA-89A7-8F8BFFC967BA}" srcOrd="1" destOrd="0" presId="urn:microsoft.com/office/officeart/2005/8/layout/orgChart1"/>
    <dgm:cxn modelId="{81FF1D33-C48E-4B84-8441-D0027FEAD194}" type="presParOf" srcId="{9C7FFE82-CB0F-4ACA-89A7-8F8BFFC967BA}" destId="{FF5DC456-4EDF-4FB1-BAB6-6BACD24D7475}" srcOrd="0" destOrd="0" presId="urn:microsoft.com/office/officeart/2005/8/layout/orgChart1"/>
    <dgm:cxn modelId="{79D601C0-81DF-466C-A1BC-12811EF94D90}" type="presParOf" srcId="{9C7FFE82-CB0F-4ACA-89A7-8F8BFFC967BA}" destId="{57279BAF-3D6C-4AAD-8927-95241108D3B2}" srcOrd="1" destOrd="0" presId="urn:microsoft.com/office/officeart/2005/8/layout/orgChart1"/>
    <dgm:cxn modelId="{D81E8CBE-5822-4B26-AE48-A8F18D8580B6}" type="presParOf" srcId="{57279BAF-3D6C-4AAD-8927-95241108D3B2}" destId="{3E50BFCC-2E29-4D65-9ACB-FCC6274F6067}" srcOrd="0" destOrd="0" presId="urn:microsoft.com/office/officeart/2005/8/layout/orgChart1"/>
    <dgm:cxn modelId="{9F9C5127-FDEE-4F56-B508-BDA2ECCD6C2D}" type="presParOf" srcId="{3E50BFCC-2E29-4D65-9ACB-FCC6274F6067}" destId="{80CE1904-EFEC-4F10-AF9F-353EBF5695C5}" srcOrd="0" destOrd="0" presId="urn:microsoft.com/office/officeart/2005/8/layout/orgChart1"/>
    <dgm:cxn modelId="{8197B22F-64C1-41E2-BA3B-B0DBF78EE1DE}" type="presParOf" srcId="{3E50BFCC-2E29-4D65-9ACB-FCC6274F6067}" destId="{49D53125-648F-4F50-8DB6-EBB1D630FDC2}" srcOrd="1" destOrd="0" presId="urn:microsoft.com/office/officeart/2005/8/layout/orgChart1"/>
    <dgm:cxn modelId="{1A9A47EA-8450-4606-BE0D-89B7CA018ADE}" type="presParOf" srcId="{57279BAF-3D6C-4AAD-8927-95241108D3B2}" destId="{824772CA-B808-4916-8ABA-63568F4549CC}" srcOrd="1" destOrd="0" presId="urn:microsoft.com/office/officeart/2005/8/layout/orgChart1"/>
    <dgm:cxn modelId="{4216557E-7B50-475A-B2D0-38665405A3DF}" type="presParOf" srcId="{57279BAF-3D6C-4AAD-8927-95241108D3B2}" destId="{089A2BE8-7951-48D9-BC01-A19DE3C5E037}" srcOrd="2" destOrd="0" presId="urn:microsoft.com/office/officeart/2005/8/layout/orgChart1"/>
    <dgm:cxn modelId="{40C50F33-7428-47A0-8CEC-F791C5A1139A}" type="presParOf" srcId="{9C7FFE82-CB0F-4ACA-89A7-8F8BFFC967BA}" destId="{72BD633B-D463-4CA2-86AA-370179DD3026}" srcOrd="2" destOrd="0" presId="urn:microsoft.com/office/officeart/2005/8/layout/orgChart1"/>
    <dgm:cxn modelId="{AB9086E5-8E9C-4D28-84D8-AD8D320455B7}" type="presParOf" srcId="{9C7FFE82-CB0F-4ACA-89A7-8F8BFFC967BA}" destId="{03CC79AB-288D-42E5-8522-B05EBC22B4E9}" srcOrd="3" destOrd="0" presId="urn:microsoft.com/office/officeart/2005/8/layout/orgChart1"/>
    <dgm:cxn modelId="{AA59D406-E4A9-4A47-B290-9E126BCDEBAF}" type="presParOf" srcId="{03CC79AB-288D-42E5-8522-B05EBC22B4E9}" destId="{737F7B2B-DFB1-41A0-958E-3DC93030417C}" srcOrd="0" destOrd="0" presId="urn:microsoft.com/office/officeart/2005/8/layout/orgChart1"/>
    <dgm:cxn modelId="{9AD0E5F7-457A-40CA-A152-AD243E28AF9F}" type="presParOf" srcId="{737F7B2B-DFB1-41A0-958E-3DC93030417C}" destId="{BDBEB729-39E8-4BE1-B60C-288E6C19E4F7}" srcOrd="0" destOrd="0" presId="urn:microsoft.com/office/officeart/2005/8/layout/orgChart1"/>
    <dgm:cxn modelId="{FF95BE6A-2858-4479-9258-608759B08FFE}" type="presParOf" srcId="{737F7B2B-DFB1-41A0-958E-3DC93030417C}" destId="{726AF7E2-0E0F-437F-9073-6B9491755454}" srcOrd="1" destOrd="0" presId="urn:microsoft.com/office/officeart/2005/8/layout/orgChart1"/>
    <dgm:cxn modelId="{13A4F3F8-83D4-4068-B8CD-9783AA0FEC3E}" type="presParOf" srcId="{03CC79AB-288D-42E5-8522-B05EBC22B4E9}" destId="{C9D93E6A-876A-46A5-82B3-20B334E494C9}" srcOrd="1" destOrd="0" presId="urn:microsoft.com/office/officeart/2005/8/layout/orgChart1"/>
    <dgm:cxn modelId="{F9FDD381-40D5-4786-9D91-D2D359332EB7}" type="presParOf" srcId="{03CC79AB-288D-42E5-8522-B05EBC22B4E9}" destId="{704091A4-D788-47A6-9DA6-7E9897AF91DC}" srcOrd="2" destOrd="0" presId="urn:microsoft.com/office/officeart/2005/8/layout/orgChart1"/>
    <dgm:cxn modelId="{25144BB1-6C2F-434C-8722-467C43EE7C66}" type="presParOf" srcId="{9C7FFE82-CB0F-4ACA-89A7-8F8BFFC967BA}" destId="{6CCB43F4-AB21-4497-B56A-EE75643ED481}" srcOrd="4" destOrd="0" presId="urn:microsoft.com/office/officeart/2005/8/layout/orgChart1"/>
    <dgm:cxn modelId="{F6BFCD10-4DF4-4FF6-AF5C-A7531B99023B}" type="presParOf" srcId="{9C7FFE82-CB0F-4ACA-89A7-8F8BFFC967BA}" destId="{028D21AA-2349-48AE-88DE-4343F688190F}" srcOrd="5" destOrd="0" presId="urn:microsoft.com/office/officeart/2005/8/layout/orgChart1"/>
    <dgm:cxn modelId="{0B6FD4EA-0EBF-4786-9F56-2EB79B328F05}" type="presParOf" srcId="{028D21AA-2349-48AE-88DE-4343F688190F}" destId="{C661E9C7-D104-433E-8084-AA1F0635B426}" srcOrd="0" destOrd="0" presId="urn:microsoft.com/office/officeart/2005/8/layout/orgChart1"/>
    <dgm:cxn modelId="{58BDAFBF-A8DE-40E4-8AB1-CD98A4D1FB48}" type="presParOf" srcId="{C661E9C7-D104-433E-8084-AA1F0635B426}" destId="{200E2340-54EE-447F-B4DF-94C5414C25EF}" srcOrd="0" destOrd="0" presId="urn:microsoft.com/office/officeart/2005/8/layout/orgChart1"/>
    <dgm:cxn modelId="{690C65A0-33A1-4883-8C43-F5B64FAED99A}" type="presParOf" srcId="{C661E9C7-D104-433E-8084-AA1F0635B426}" destId="{7B4783BD-9B80-4A8B-8A2C-D5ACE3099C6F}" srcOrd="1" destOrd="0" presId="urn:microsoft.com/office/officeart/2005/8/layout/orgChart1"/>
    <dgm:cxn modelId="{CA6DCB2A-AF89-4D4E-B10C-5B95F7731550}" type="presParOf" srcId="{028D21AA-2349-48AE-88DE-4343F688190F}" destId="{28CFCE70-2BFA-463B-A382-C7A9B88590FE}" srcOrd="1" destOrd="0" presId="urn:microsoft.com/office/officeart/2005/8/layout/orgChart1"/>
    <dgm:cxn modelId="{4ADEDE01-54FA-434F-93B9-AD153DC2EB99}" type="presParOf" srcId="{028D21AA-2349-48AE-88DE-4343F688190F}" destId="{5FBE4BBF-308F-45CB-86E5-D66FA6505FA0}" srcOrd="2" destOrd="0" presId="urn:microsoft.com/office/officeart/2005/8/layout/orgChart1"/>
    <dgm:cxn modelId="{88256EA0-C26E-46FB-AA43-BE0193FB4324}" type="presParOf" srcId="{611780A8-437C-4474-93E6-4D97916D11CF}" destId="{1E90D978-4548-4523-91C2-2448FCA98033}" srcOrd="2" destOrd="0" presId="urn:microsoft.com/office/officeart/2005/8/layout/orgChart1"/>
    <dgm:cxn modelId="{D0AAA11F-3B7C-45A9-8CD0-857B5639B6A0}" type="presParOf" srcId="{5A3C9677-4956-4D14-B99D-033B4370A25C}" destId="{D26BD1B2-AD80-4349-AF35-59AAB48BAEC8}" srcOrd="2" destOrd="0" presId="urn:microsoft.com/office/officeart/2005/8/layout/orgChart1"/>
    <dgm:cxn modelId="{608D1CD7-1858-4224-8F69-61FDF4E9B824}" type="presParOf" srcId="{A43DEA71-398A-495E-9978-EBCC245C6F4A}" destId="{5163CF14-2835-4816-A616-BDDF26D313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B43F4-AB21-4497-B56A-EE75643ED481}">
      <dsp:nvSpPr>
        <dsp:cNvPr id="0" name=""/>
        <dsp:cNvSpPr/>
      </dsp:nvSpPr>
      <dsp:spPr>
        <a:xfrm>
          <a:off x="7089037" y="1974488"/>
          <a:ext cx="135247" cy="1695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102"/>
              </a:lnTo>
              <a:lnTo>
                <a:pt x="135247" y="169510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D633B-D463-4CA2-86AA-370179DD3026}">
      <dsp:nvSpPr>
        <dsp:cNvPr id="0" name=""/>
        <dsp:cNvSpPr/>
      </dsp:nvSpPr>
      <dsp:spPr>
        <a:xfrm>
          <a:off x="7089037" y="1974488"/>
          <a:ext cx="135247" cy="105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930"/>
              </a:lnTo>
              <a:lnTo>
                <a:pt x="135247" y="1054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DC456-4EDF-4FB1-BAB6-6BACD24D7475}">
      <dsp:nvSpPr>
        <dsp:cNvPr id="0" name=""/>
        <dsp:cNvSpPr/>
      </dsp:nvSpPr>
      <dsp:spPr>
        <a:xfrm>
          <a:off x="7089037" y="1974488"/>
          <a:ext cx="135247" cy="41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59"/>
              </a:lnTo>
              <a:lnTo>
                <a:pt x="135247" y="4147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8BC9F-C614-470C-9B11-9BA17D431F2F}">
      <dsp:nvSpPr>
        <dsp:cNvPr id="0" name=""/>
        <dsp:cNvSpPr/>
      </dsp:nvSpPr>
      <dsp:spPr>
        <a:xfrm>
          <a:off x="7403977" y="1334316"/>
          <a:ext cx="91440" cy="189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3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8E7E-1A33-45B6-96F2-C1031ACB0549}">
      <dsp:nvSpPr>
        <dsp:cNvPr id="0" name=""/>
        <dsp:cNvSpPr/>
      </dsp:nvSpPr>
      <dsp:spPr>
        <a:xfrm>
          <a:off x="3951293" y="694144"/>
          <a:ext cx="3498403" cy="189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73"/>
              </a:lnTo>
              <a:lnTo>
                <a:pt x="3498403" y="94673"/>
              </a:lnTo>
              <a:lnTo>
                <a:pt x="3498403" y="1893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E5F6D-181F-4623-AEE9-ECCEC1DF23FE}">
      <dsp:nvSpPr>
        <dsp:cNvPr id="0" name=""/>
        <dsp:cNvSpPr/>
      </dsp:nvSpPr>
      <dsp:spPr>
        <a:xfrm>
          <a:off x="5772627" y="1334316"/>
          <a:ext cx="135247" cy="1695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102"/>
              </a:lnTo>
              <a:lnTo>
                <a:pt x="135247" y="169510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AEC11-9547-4150-84E0-A79B2F6D96E5}">
      <dsp:nvSpPr>
        <dsp:cNvPr id="0" name=""/>
        <dsp:cNvSpPr/>
      </dsp:nvSpPr>
      <dsp:spPr>
        <a:xfrm>
          <a:off x="5772627" y="1334316"/>
          <a:ext cx="135247" cy="105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930"/>
              </a:lnTo>
              <a:lnTo>
                <a:pt x="135247" y="105493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B2EB-BD66-4BE9-B82B-B1CF87BB2E8A}">
      <dsp:nvSpPr>
        <dsp:cNvPr id="0" name=""/>
        <dsp:cNvSpPr/>
      </dsp:nvSpPr>
      <dsp:spPr>
        <a:xfrm>
          <a:off x="5772627" y="1334316"/>
          <a:ext cx="135247" cy="41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59"/>
              </a:lnTo>
              <a:lnTo>
                <a:pt x="135247" y="41475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1EEF8-CF7C-4D74-8684-96BC3886FA14}">
      <dsp:nvSpPr>
        <dsp:cNvPr id="0" name=""/>
        <dsp:cNvSpPr/>
      </dsp:nvSpPr>
      <dsp:spPr>
        <a:xfrm>
          <a:off x="3951293" y="694144"/>
          <a:ext cx="2181993" cy="189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73"/>
              </a:lnTo>
              <a:lnTo>
                <a:pt x="2181993" y="94673"/>
              </a:lnTo>
              <a:lnTo>
                <a:pt x="2181993" y="1893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94508-648C-4F2B-BB7E-3A2CFC943125}">
      <dsp:nvSpPr>
        <dsp:cNvPr id="0" name=""/>
        <dsp:cNvSpPr/>
      </dsp:nvSpPr>
      <dsp:spPr>
        <a:xfrm>
          <a:off x="4681630" y="1334316"/>
          <a:ext cx="135247" cy="3615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5618"/>
              </a:lnTo>
              <a:lnTo>
                <a:pt x="135247" y="36156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6BEF0-1130-4633-9990-669B188769A1}">
      <dsp:nvSpPr>
        <dsp:cNvPr id="0" name=""/>
        <dsp:cNvSpPr/>
      </dsp:nvSpPr>
      <dsp:spPr>
        <a:xfrm>
          <a:off x="4681630" y="1334316"/>
          <a:ext cx="135247" cy="297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446"/>
              </a:lnTo>
              <a:lnTo>
                <a:pt x="135247" y="29754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EA43C-AFB1-4861-829A-0185D83D58D0}">
      <dsp:nvSpPr>
        <dsp:cNvPr id="0" name=""/>
        <dsp:cNvSpPr/>
      </dsp:nvSpPr>
      <dsp:spPr>
        <a:xfrm>
          <a:off x="4681630" y="1334316"/>
          <a:ext cx="135247" cy="2335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5274"/>
              </a:lnTo>
              <a:lnTo>
                <a:pt x="135247" y="233527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00FB6-EEFF-41EC-BA72-BD84EAA953E6}">
      <dsp:nvSpPr>
        <dsp:cNvPr id="0" name=""/>
        <dsp:cNvSpPr/>
      </dsp:nvSpPr>
      <dsp:spPr>
        <a:xfrm>
          <a:off x="4681630" y="1334316"/>
          <a:ext cx="135247" cy="1695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102"/>
              </a:lnTo>
              <a:lnTo>
                <a:pt x="135247" y="169510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0D095-199A-48FF-B30B-806D45DC8BD5}">
      <dsp:nvSpPr>
        <dsp:cNvPr id="0" name=""/>
        <dsp:cNvSpPr/>
      </dsp:nvSpPr>
      <dsp:spPr>
        <a:xfrm>
          <a:off x="4681630" y="1334316"/>
          <a:ext cx="135247" cy="105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930"/>
              </a:lnTo>
              <a:lnTo>
                <a:pt x="135247" y="105493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D481F-2E37-44B8-8799-E6E6B0749ADC}">
      <dsp:nvSpPr>
        <dsp:cNvPr id="0" name=""/>
        <dsp:cNvSpPr/>
      </dsp:nvSpPr>
      <dsp:spPr>
        <a:xfrm>
          <a:off x="4681630" y="1334316"/>
          <a:ext cx="135247" cy="41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59"/>
              </a:lnTo>
              <a:lnTo>
                <a:pt x="135247" y="41475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2E71B-863A-4260-AC82-39CB80C8BB08}">
      <dsp:nvSpPr>
        <dsp:cNvPr id="0" name=""/>
        <dsp:cNvSpPr/>
      </dsp:nvSpPr>
      <dsp:spPr>
        <a:xfrm>
          <a:off x="3951293" y="694144"/>
          <a:ext cx="1090996" cy="189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73"/>
              </a:lnTo>
              <a:lnTo>
                <a:pt x="1090996" y="94673"/>
              </a:lnTo>
              <a:lnTo>
                <a:pt x="1090996" y="1893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CC46A-FD56-40E4-9277-2A78AE8B4066}">
      <dsp:nvSpPr>
        <dsp:cNvPr id="0" name=""/>
        <dsp:cNvSpPr/>
      </dsp:nvSpPr>
      <dsp:spPr>
        <a:xfrm>
          <a:off x="3590633" y="1974488"/>
          <a:ext cx="135247" cy="41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59"/>
              </a:lnTo>
              <a:lnTo>
                <a:pt x="135247" y="4147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2963-0C6B-4101-B7E5-E222F002DE74}">
      <dsp:nvSpPr>
        <dsp:cNvPr id="0" name=""/>
        <dsp:cNvSpPr/>
      </dsp:nvSpPr>
      <dsp:spPr>
        <a:xfrm>
          <a:off x="2860296" y="1334316"/>
          <a:ext cx="1090996" cy="189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73"/>
              </a:lnTo>
              <a:lnTo>
                <a:pt x="1090996" y="94673"/>
              </a:lnTo>
              <a:lnTo>
                <a:pt x="1090996" y="1893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2955C-E2B4-4578-9DD1-79018ED9FCEC}">
      <dsp:nvSpPr>
        <dsp:cNvPr id="0" name=""/>
        <dsp:cNvSpPr/>
      </dsp:nvSpPr>
      <dsp:spPr>
        <a:xfrm>
          <a:off x="2499636" y="1974488"/>
          <a:ext cx="135247" cy="105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930"/>
              </a:lnTo>
              <a:lnTo>
                <a:pt x="135247" y="1054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8E191-6B81-4CA7-B5F5-276DB5C70664}">
      <dsp:nvSpPr>
        <dsp:cNvPr id="0" name=""/>
        <dsp:cNvSpPr/>
      </dsp:nvSpPr>
      <dsp:spPr>
        <a:xfrm>
          <a:off x="2499636" y="1974488"/>
          <a:ext cx="135247" cy="41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59"/>
              </a:lnTo>
              <a:lnTo>
                <a:pt x="135247" y="4147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43C3-8902-4EAF-B442-6BBC3AA6BF3D}">
      <dsp:nvSpPr>
        <dsp:cNvPr id="0" name=""/>
        <dsp:cNvSpPr/>
      </dsp:nvSpPr>
      <dsp:spPr>
        <a:xfrm>
          <a:off x="2814576" y="1334316"/>
          <a:ext cx="91440" cy="189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3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D5E38-7186-469D-A2F8-99DF1A4FC083}">
      <dsp:nvSpPr>
        <dsp:cNvPr id="0" name=""/>
        <dsp:cNvSpPr/>
      </dsp:nvSpPr>
      <dsp:spPr>
        <a:xfrm>
          <a:off x="1408639" y="1974488"/>
          <a:ext cx="135247" cy="1695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102"/>
              </a:lnTo>
              <a:lnTo>
                <a:pt x="135247" y="169510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C96D6-C802-42CB-8A12-4FF96E0E26BB}">
      <dsp:nvSpPr>
        <dsp:cNvPr id="0" name=""/>
        <dsp:cNvSpPr/>
      </dsp:nvSpPr>
      <dsp:spPr>
        <a:xfrm>
          <a:off x="1408639" y="1974488"/>
          <a:ext cx="135247" cy="105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930"/>
              </a:lnTo>
              <a:lnTo>
                <a:pt x="135247" y="1054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A9350-DB8F-4BBC-A027-B48573EF7F24}">
      <dsp:nvSpPr>
        <dsp:cNvPr id="0" name=""/>
        <dsp:cNvSpPr/>
      </dsp:nvSpPr>
      <dsp:spPr>
        <a:xfrm>
          <a:off x="1408639" y="1974488"/>
          <a:ext cx="135247" cy="41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59"/>
              </a:lnTo>
              <a:lnTo>
                <a:pt x="135247" y="4147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A0127-A615-4EFB-99AD-17C5F9AA818E}">
      <dsp:nvSpPr>
        <dsp:cNvPr id="0" name=""/>
        <dsp:cNvSpPr/>
      </dsp:nvSpPr>
      <dsp:spPr>
        <a:xfrm>
          <a:off x="1769299" y="1334316"/>
          <a:ext cx="1090996" cy="189346"/>
        </a:xfrm>
        <a:custGeom>
          <a:avLst/>
          <a:gdLst/>
          <a:ahLst/>
          <a:cxnLst/>
          <a:rect l="0" t="0" r="0" b="0"/>
          <a:pathLst>
            <a:path>
              <a:moveTo>
                <a:pt x="1090996" y="0"/>
              </a:moveTo>
              <a:lnTo>
                <a:pt x="1090996" y="94673"/>
              </a:lnTo>
              <a:lnTo>
                <a:pt x="0" y="94673"/>
              </a:lnTo>
              <a:lnTo>
                <a:pt x="0" y="18934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D711-B9EC-4298-8FB9-F668076A248F}">
      <dsp:nvSpPr>
        <dsp:cNvPr id="0" name=""/>
        <dsp:cNvSpPr/>
      </dsp:nvSpPr>
      <dsp:spPr>
        <a:xfrm>
          <a:off x="2860296" y="694144"/>
          <a:ext cx="1090996" cy="189346"/>
        </a:xfrm>
        <a:custGeom>
          <a:avLst/>
          <a:gdLst/>
          <a:ahLst/>
          <a:cxnLst/>
          <a:rect l="0" t="0" r="0" b="0"/>
          <a:pathLst>
            <a:path>
              <a:moveTo>
                <a:pt x="1090996" y="0"/>
              </a:moveTo>
              <a:lnTo>
                <a:pt x="1090996" y="94673"/>
              </a:lnTo>
              <a:lnTo>
                <a:pt x="0" y="94673"/>
              </a:lnTo>
              <a:lnTo>
                <a:pt x="0" y="1893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B35CF-13A4-4AD3-8E81-F10E0B6152EA}">
      <dsp:nvSpPr>
        <dsp:cNvPr id="0" name=""/>
        <dsp:cNvSpPr/>
      </dsp:nvSpPr>
      <dsp:spPr>
        <a:xfrm>
          <a:off x="92230" y="1334316"/>
          <a:ext cx="135247" cy="1695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102"/>
              </a:lnTo>
              <a:lnTo>
                <a:pt x="135247" y="169510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AB723-2E81-4F0D-91C9-2856167C93A5}">
      <dsp:nvSpPr>
        <dsp:cNvPr id="0" name=""/>
        <dsp:cNvSpPr/>
      </dsp:nvSpPr>
      <dsp:spPr>
        <a:xfrm>
          <a:off x="92230" y="1334316"/>
          <a:ext cx="135247" cy="105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930"/>
              </a:lnTo>
              <a:lnTo>
                <a:pt x="135247" y="105493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CB626-5F68-457F-94AD-0CCC93ED8E86}">
      <dsp:nvSpPr>
        <dsp:cNvPr id="0" name=""/>
        <dsp:cNvSpPr/>
      </dsp:nvSpPr>
      <dsp:spPr>
        <a:xfrm>
          <a:off x="92230" y="1334316"/>
          <a:ext cx="135247" cy="41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59"/>
              </a:lnTo>
              <a:lnTo>
                <a:pt x="135247" y="41475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BB387-C869-4717-8003-197903186F6F}">
      <dsp:nvSpPr>
        <dsp:cNvPr id="0" name=""/>
        <dsp:cNvSpPr/>
      </dsp:nvSpPr>
      <dsp:spPr>
        <a:xfrm>
          <a:off x="452890" y="694144"/>
          <a:ext cx="3498403" cy="189346"/>
        </a:xfrm>
        <a:custGeom>
          <a:avLst/>
          <a:gdLst/>
          <a:ahLst/>
          <a:cxnLst/>
          <a:rect l="0" t="0" r="0" b="0"/>
          <a:pathLst>
            <a:path>
              <a:moveTo>
                <a:pt x="3498403" y="0"/>
              </a:moveTo>
              <a:lnTo>
                <a:pt x="3498403" y="94673"/>
              </a:lnTo>
              <a:lnTo>
                <a:pt x="0" y="94673"/>
              </a:lnTo>
              <a:lnTo>
                <a:pt x="0" y="1893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2DB39-13B6-4ADF-BFC9-9692815F7B5B}">
      <dsp:nvSpPr>
        <dsp:cNvPr id="0" name=""/>
        <dsp:cNvSpPr/>
      </dsp:nvSpPr>
      <dsp:spPr>
        <a:xfrm>
          <a:off x="3500468" y="243319"/>
          <a:ext cx="901650" cy="450825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ESBookshop</a:t>
          </a:r>
          <a:endParaRPr lang="fr-CH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Site de vente de livres</a:t>
          </a:r>
        </a:p>
      </dsp:txBody>
      <dsp:txXfrm>
        <a:off x="3500468" y="243319"/>
        <a:ext cx="901650" cy="450825"/>
      </dsp:txXfrm>
    </dsp:sp>
    <dsp:sp modelId="{F6A3D9DB-CD61-4786-94B9-E26749E2FE39}">
      <dsp:nvSpPr>
        <dsp:cNvPr id="0" name=""/>
        <dsp:cNvSpPr/>
      </dsp:nvSpPr>
      <dsp:spPr>
        <a:xfrm>
          <a:off x="2064" y="883491"/>
          <a:ext cx="901650" cy="450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Livres</a:t>
          </a:r>
        </a:p>
      </dsp:txBody>
      <dsp:txXfrm>
        <a:off x="2064" y="883491"/>
        <a:ext cx="901650" cy="450825"/>
      </dsp:txXfrm>
    </dsp:sp>
    <dsp:sp modelId="{B8AE6CBD-1727-4E21-9644-D4E5F64182D4}">
      <dsp:nvSpPr>
        <dsp:cNvPr id="0" name=""/>
        <dsp:cNvSpPr/>
      </dsp:nvSpPr>
      <dsp:spPr>
        <a:xfrm>
          <a:off x="227477" y="1523663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Catalogue</a:t>
          </a:r>
        </a:p>
      </dsp:txBody>
      <dsp:txXfrm>
        <a:off x="227477" y="1523663"/>
        <a:ext cx="901650" cy="450825"/>
      </dsp:txXfrm>
    </dsp:sp>
    <dsp:sp modelId="{AF6D4FC0-C12D-4B63-9AEF-7322BD3FAAA3}">
      <dsp:nvSpPr>
        <dsp:cNvPr id="0" name=""/>
        <dsp:cNvSpPr/>
      </dsp:nvSpPr>
      <dsp:spPr>
        <a:xfrm>
          <a:off x="227477" y="2163835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Fiche technique</a:t>
          </a:r>
        </a:p>
      </dsp:txBody>
      <dsp:txXfrm>
        <a:off x="227477" y="2163835"/>
        <a:ext cx="901650" cy="450825"/>
      </dsp:txXfrm>
    </dsp:sp>
    <dsp:sp modelId="{039D7CF5-4239-4955-88D2-F2C6FBC64954}">
      <dsp:nvSpPr>
        <dsp:cNvPr id="0" name=""/>
        <dsp:cNvSpPr/>
      </dsp:nvSpPr>
      <dsp:spPr>
        <a:xfrm>
          <a:off x="227477" y="2804006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Avis</a:t>
          </a:r>
        </a:p>
      </dsp:txBody>
      <dsp:txXfrm>
        <a:off x="227477" y="2804006"/>
        <a:ext cx="901650" cy="450825"/>
      </dsp:txXfrm>
    </dsp:sp>
    <dsp:sp modelId="{5AB8EC51-83DA-4E47-92D8-E24694A2DFCF}">
      <dsp:nvSpPr>
        <dsp:cNvPr id="0" name=""/>
        <dsp:cNvSpPr/>
      </dsp:nvSpPr>
      <dsp:spPr>
        <a:xfrm>
          <a:off x="2409471" y="883491"/>
          <a:ext cx="901650" cy="450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Utilisateurs</a:t>
          </a:r>
        </a:p>
      </dsp:txBody>
      <dsp:txXfrm>
        <a:off x="2409471" y="883491"/>
        <a:ext cx="901650" cy="450825"/>
      </dsp:txXfrm>
    </dsp:sp>
    <dsp:sp modelId="{F0550CA7-8D75-4A0D-81AD-ED87E64200E7}">
      <dsp:nvSpPr>
        <dsp:cNvPr id="0" name=""/>
        <dsp:cNvSpPr/>
      </dsp:nvSpPr>
      <dsp:spPr>
        <a:xfrm>
          <a:off x="1318474" y="1523663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Administrateur</a:t>
          </a:r>
        </a:p>
      </dsp:txBody>
      <dsp:txXfrm>
        <a:off x="1318474" y="1523663"/>
        <a:ext cx="901650" cy="450825"/>
      </dsp:txXfrm>
    </dsp:sp>
    <dsp:sp modelId="{9509A6F9-8C16-44BD-811D-184A674BC3EA}">
      <dsp:nvSpPr>
        <dsp:cNvPr id="0" name=""/>
        <dsp:cNvSpPr/>
      </dsp:nvSpPr>
      <dsp:spPr>
        <a:xfrm>
          <a:off x="1543887" y="2163835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Gestion du stock</a:t>
          </a:r>
        </a:p>
      </dsp:txBody>
      <dsp:txXfrm>
        <a:off x="1543887" y="2163835"/>
        <a:ext cx="901650" cy="450825"/>
      </dsp:txXfrm>
    </dsp:sp>
    <dsp:sp modelId="{27189E41-006F-49AD-A817-7313059AAA8C}">
      <dsp:nvSpPr>
        <dsp:cNvPr id="0" name=""/>
        <dsp:cNvSpPr/>
      </dsp:nvSpPr>
      <dsp:spPr>
        <a:xfrm>
          <a:off x="1543887" y="2804006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Gestion des utilisateurs</a:t>
          </a:r>
        </a:p>
      </dsp:txBody>
      <dsp:txXfrm>
        <a:off x="1543887" y="2804006"/>
        <a:ext cx="901650" cy="450825"/>
      </dsp:txXfrm>
    </dsp:sp>
    <dsp:sp modelId="{B8CA6758-7723-4177-8A59-0383D0519B23}">
      <dsp:nvSpPr>
        <dsp:cNvPr id="0" name=""/>
        <dsp:cNvSpPr/>
      </dsp:nvSpPr>
      <dsp:spPr>
        <a:xfrm>
          <a:off x="1543887" y="3444178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Tableau de bord</a:t>
          </a:r>
        </a:p>
      </dsp:txBody>
      <dsp:txXfrm>
        <a:off x="1543887" y="3444178"/>
        <a:ext cx="901650" cy="450825"/>
      </dsp:txXfrm>
    </dsp:sp>
    <dsp:sp modelId="{6BA39F14-4A11-42EA-943D-83DDE03D2E8B}">
      <dsp:nvSpPr>
        <dsp:cNvPr id="0" name=""/>
        <dsp:cNvSpPr/>
      </dsp:nvSpPr>
      <dsp:spPr>
        <a:xfrm>
          <a:off x="2409471" y="1523663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Membres</a:t>
          </a:r>
        </a:p>
      </dsp:txBody>
      <dsp:txXfrm>
        <a:off x="2409471" y="1523663"/>
        <a:ext cx="901650" cy="450825"/>
      </dsp:txXfrm>
    </dsp:sp>
    <dsp:sp modelId="{9DECF5DD-D363-4B8D-9591-DBAB661BA69B}">
      <dsp:nvSpPr>
        <dsp:cNvPr id="0" name=""/>
        <dsp:cNvSpPr/>
      </dsp:nvSpPr>
      <dsp:spPr>
        <a:xfrm>
          <a:off x="2634884" y="2163835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Authentification</a:t>
          </a:r>
        </a:p>
      </dsp:txBody>
      <dsp:txXfrm>
        <a:off x="2634884" y="2163835"/>
        <a:ext cx="901650" cy="450825"/>
      </dsp:txXfrm>
    </dsp:sp>
    <dsp:sp modelId="{52CE2F6C-E78B-49A0-A341-5A5735273A21}">
      <dsp:nvSpPr>
        <dsp:cNvPr id="0" name=""/>
        <dsp:cNvSpPr/>
      </dsp:nvSpPr>
      <dsp:spPr>
        <a:xfrm>
          <a:off x="2634884" y="2804006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Modification du profil</a:t>
          </a:r>
        </a:p>
      </dsp:txBody>
      <dsp:txXfrm>
        <a:off x="2634884" y="2804006"/>
        <a:ext cx="901650" cy="450825"/>
      </dsp:txXfrm>
    </dsp:sp>
    <dsp:sp modelId="{98A19FFB-4CA3-4FCD-BC0E-8C5A76D16BB6}">
      <dsp:nvSpPr>
        <dsp:cNvPr id="0" name=""/>
        <dsp:cNvSpPr/>
      </dsp:nvSpPr>
      <dsp:spPr>
        <a:xfrm>
          <a:off x="3500468" y="1523663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Non membres</a:t>
          </a:r>
        </a:p>
      </dsp:txBody>
      <dsp:txXfrm>
        <a:off x="3500468" y="1523663"/>
        <a:ext cx="901650" cy="450825"/>
      </dsp:txXfrm>
    </dsp:sp>
    <dsp:sp modelId="{8537E1BF-D0A7-4638-9071-F1B9AB76205D}">
      <dsp:nvSpPr>
        <dsp:cNvPr id="0" name=""/>
        <dsp:cNvSpPr/>
      </dsp:nvSpPr>
      <dsp:spPr>
        <a:xfrm>
          <a:off x="3725881" y="2163835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Inscription</a:t>
          </a:r>
        </a:p>
      </dsp:txBody>
      <dsp:txXfrm>
        <a:off x="3725881" y="2163835"/>
        <a:ext cx="901650" cy="450825"/>
      </dsp:txXfrm>
    </dsp:sp>
    <dsp:sp modelId="{B46FBB28-D366-4D74-B00E-4A3BC96A1F48}">
      <dsp:nvSpPr>
        <dsp:cNvPr id="0" name=""/>
        <dsp:cNvSpPr/>
      </dsp:nvSpPr>
      <dsp:spPr>
        <a:xfrm>
          <a:off x="4591465" y="883491"/>
          <a:ext cx="901650" cy="450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Services</a:t>
          </a:r>
        </a:p>
      </dsp:txBody>
      <dsp:txXfrm>
        <a:off x="4591465" y="883491"/>
        <a:ext cx="901650" cy="450825"/>
      </dsp:txXfrm>
    </dsp:sp>
    <dsp:sp modelId="{EF9236CD-4550-4C3D-BBFC-C80EDA388AD8}">
      <dsp:nvSpPr>
        <dsp:cNvPr id="0" name=""/>
        <dsp:cNvSpPr/>
      </dsp:nvSpPr>
      <dsp:spPr>
        <a:xfrm>
          <a:off x="4816878" y="1523663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Panier</a:t>
          </a:r>
        </a:p>
      </dsp:txBody>
      <dsp:txXfrm>
        <a:off x="4816878" y="1523663"/>
        <a:ext cx="901650" cy="450825"/>
      </dsp:txXfrm>
    </dsp:sp>
    <dsp:sp modelId="{0FBA844B-3F43-45F1-98E3-12CC2ACF2D0E}">
      <dsp:nvSpPr>
        <dsp:cNvPr id="0" name=""/>
        <dsp:cNvSpPr/>
      </dsp:nvSpPr>
      <dsp:spPr>
        <a:xfrm>
          <a:off x="4816878" y="2163835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Paiements sécurisés</a:t>
          </a:r>
        </a:p>
      </dsp:txBody>
      <dsp:txXfrm>
        <a:off x="4816878" y="2163835"/>
        <a:ext cx="901650" cy="450825"/>
      </dsp:txXfrm>
    </dsp:sp>
    <dsp:sp modelId="{86DCACCC-1473-41C8-9668-7E43F6AD7423}">
      <dsp:nvSpPr>
        <dsp:cNvPr id="0" name=""/>
        <dsp:cNvSpPr/>
      </dsp:nvSpPr>
      <dsp:spPr>
        <a:xfrm>
          <a:off x="4816878" y="2804006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 err="1"/>
            <a:t>Wishlist</a:t>
          </a:r>
          <a:endParaRPr lang="fr-CH" sz="900" kern="1200" dirty="0"/>
        </a:p>
      </dsp:txBody>
      <dsp:txXfrm>
        <a:off x="4816878" y="2804006"/>
        <a:ext cx="901650" cy="450825"/>
      </dsp:txXfrm>
    </dsp:sp>
    <dsp:sp modelId="{A33BA994-482D-4BCD-B986-D74ECA98D001}">
      <dsp:nvSpPr>
        <dsp:cNvPr id="0" name=""/>
        <dsp:cNvSpPr/>
      </dsp:nvSpPr>
      <dsp:spPr>
        <a:xfrm>
          <a:off x="4816878" y="3444178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Outil de communication</a:t>
          </a:r>
        </a:p>
      </dsp:txBody>
      <dsp:txXfrm>
        <a:off x="4816878" y="3444178"/>
        <a:ext cx="901650" cy="450825"/>
      </dsp:txXfrm>
    </dsp:sp>
    <dsp:sp modelId="{E145A84C-7DA4-48ED-B87F-5218850935EB}">
      <dsp:nvSpPr>
        <dsp:cNvPr id="0" name=""/>
        <dsp:cNvSpPr/>
      </dsp:nvSpPr>
      <dsp:spPr>
        <a:xfrm>
          <a:off x="4816878" y="4084350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Moteur de recherche</a:t>
          </a:r>
        </a:p>
      </dsp:txBody>
      <dsp:txXfrm>
        <a:off x="4816878" y="4084350"/>
        <a:ext cx="901650" cy="450825"/>
      </dsp:txXfrm>
    </dsp:sp>
    <dsp:sp modelId="{419011BB-8003-46CC-AB65-4A50EE1F6024}">
      <dsp:nvSpPr>
        <dsp:cNvPr id="0" name=""/>
        <dsp:cNvSpPr/>
      </dsp:nvSpPr>
      <dsp:spPr>
        <a:xfrm>
          <a:off x="4816878" y="4724522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Précommandes</a:t>
          </a:r>
        </a:p>
      </dsp:txBody>
      <dsp:txXfrm>
        <a:off x="4816878" y="4724522"/>
        <a:ext cx="901650" cy="450825"/>
      </dsp:txXfrm>
    </dsp:sp>
    <dsp:sp modelId="{34B40B8D-C494-4EF4-A549-D8D80DE71874}">
      <dsp:nvSpPr>
        <dsp:cNvPr id="0" name=""/>
        <dsp:cNvSpPr/>
      </dsp:nvSpPr>
      <dsp:spPr>
        <a:xfrm>
          <a:off x="5682462" y="883491"/>
          <a:ext cx="901650" cy="450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Base de données</a:t>
          </a:r>
        </a:p>
      </dsp:txBody>
      <dsp:txXfrm>
        <a:off x="5682462" y="883491"/>
        <a:ext cx="901650" cy="450825"/>
      </dsp:txXfrm>
    </dsp:sp>
    <dsp:sp modelId="{B3A21965-6F9C-4297-B0A1-A1E8C7723686}">
      <dsp:nvSpPr>
        <dsp:cNvPr id="0" name=""/>
        <dsp:cNvSpPr/>
      </dsp:nvSpPr>
      <dsp:spPr>
        <a:xfrm>
          <a:off x="5907875" y="1523663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MCD</a:t>
          </a:r>
        </a:p>
      </dsp:txBody>
      <dsp:txXfrm>
        <a:off x="5907875" y="1523663"/>
        <a:ext cx="901650" cy="450825"/>
      </dsp:txXfrm>
    </dsp:sp>
    <dsp:sp modelId="{808BFCB5-58E3-4398-9936-41E8042815CB}">
      <dsp:nvSpPr>
        <dsp:cNvPr id="0" name=""/>
        <dsp:cNvSpPr/>
      </dsp:nvSpPr>
      <dsp:spPr>
        <a:xfrm>
          <a:off x="5907875" y="2163835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MLD</a:t>
          </a:r>
        </a:p>
      </dsp:txBody>
      <dsp:txXfrm>
        <a:off x="5907875" y="2163835"/>
        <a:ext cx="901650" cy="450825"/>
      </dsp:txXfrm>
    </dsp:sp>
    <dsp:sp modelId="{86607340-98FC-4F67-B09C-F95DE0336D48}">
      <dsp:nvSpPr>
        <dsp:cNvPr id="0" name=""/>
        <dsp:cNvSpPr/>
      </dsp:nvSpPr>
      <dsp:spPr>
        <a:xfrm>
          <a:off x="5907875" y="2804006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MPD</a:t>
          </a:r>
        </a:p>
      </dsp:txBody>
      <dsp:txXfrm>
        <a:off x="5907875" y="2804006"/>
        <a:ext cx="901650" cy="450825"/>
      </dsp:txXfrm>
    </dsp:sp>
    <dsp:sp modelId="{24351176-D790-4FE0-B1E3-6F678C30BA53}">
      <dsp:nvSpPr>
        <dsp:cNvPr id="0" name=""/>
        <dsp:cNvSpPr/>
      </dsp:nvSpPr>
      <dsp:spPr>
        <a:xfrm>
          <a:off x="6998872" y="883491"/>
          <a:ext cx="901650" cy="4508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Documentation</a:t>
          </a:r>
        </a:p>
      </dsp:txBody>
      <dsp:txXfrm>
        <a:off x="6998872" y="883491"/>
        <a:ext cx="901650" cy="450825"/>
      </dsp:txXfrm>
    </dsp:sp>
    <dsp:sp modelId="{3F5B7B08-3DD3-4966-9B2D-84AF6B0BFFB7}">
      <dsp:nvSpPr>
        <dsp:cNvPr id="0" name=""/>
        <dsp:cNvSpPr/>
      </dsp:nvSpPr>
      <dsp:spPr>
        <a:xfrm>
          <a:off x="6998872" y="1523663"/>
          <a:ext cx="901650" cy="45082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Initialisation</a:t>
          </a:r>
        </a:p>
      </dsp:txBody>
      <dsp:txXfrm>
        <a:off x="6998872" y="1523663"/>
        <a:ext cx="901650" cy="450825"/>
      </dsp:txXfrm>
    </dsp:sp>
    <dsp:sp modelId="{80CE1904-EFEC-4F10-AF9F-353EBF5695C5}">
      <dsp:nvSpPr>
        <dsp:cNvPr id="0" name=""/>
        <dsp:cNvSpPr/>
      </dsp:nvSpPr>
      <dsp:spPr>
        <a:xfrm>
          <a:off x="7224284" y="2163835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Etude</a:t>
          </a:r>
        </a:p>
      </dsp:txBody>
      <dsp:txXfrm>
        <a:off x="7224284" y="2163835"/>
        <a:ext cx="901650" cy="450825"/>
      </dsp:txXfrm>
    </dsp:sp>
    <dsp:sp modelId="{BDBEB729-39E8-4BE1-B60C-288E6C19E4F7}">
      <dsp:nvSpPr>
        <dsp:cNvPr id="0" name=""/>
        <dsp:cNvSpPr/>
      </dsp:nvSpPr>
      <dsp:spPr>
        <a:xfrm>
          <a:off x="7224284" y="2804006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Plan de gestion</a:t>
          </a:r>
        </a:p>
      </dsp:txBody>
      <dsp:txXfrm>
        <a:off x="7224284" y="2804006"/>
        <a:ext cx="901650" cy="450825"/>
      </dsp:txXfrm>
    </dsp:sp>
    <dsp:sp modelId="{200E2340-54EE-447F-B4DF-94C5414C25EF}">
      <dsp:nvSpPr>
        <dsp:cNvPr id="0" name=""/>
        <dsp:cNvSpPr/>
      </dsp:nvSpPr>
      <dsp:spPr>
        <a:xfrm>
          <a:off x="7224284" y="3444178"/>
          <a:ext cx="901650" cy="450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900" kern="1200" dirty="0"/>
            <a:t>Mandat de projet</a:t>
          </a:r>
        </a:p>
      </dsp:txBody>
      <dsp:txXfrm>
        <a:off x="7224284" y="3444178"/>
        <a:ext cx="901650" cy="450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8BF5-1456-4650-BD15-C98B2DFB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FB39E-959B-4232-8260-FCDA5A2A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4ADC-9FF0-45E5-9046-20321AA1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83CB5-1BF4-4002-9213-5826FBC3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062EC-910D-4F61-9249-805E43F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52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F67C8-EEC0-4125-A794-BD1973E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8924DB-7F0F-4FC5-ACD5-38145A412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09A54-B3A2-4779-B0EE-DEBE8078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8412E-8554-4D4A-8E44-1B9FEF5F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E3204-E023-4671-A421-955A3AAF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490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3235FA-0470-4009-9410-04B6D266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A8DAB-0BCC-4A65-BC8E-283A489E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40FDE-6507-4966-85C3-46FB7C6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1EC53-26E1-48D3-89D0-6B09CE0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A356B-5ED1-4863-95B2-07BC5804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843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F9D5-7CB6-4620-8ED5-B7F6AB2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2B839-4552-41D3-8623-40B39ADD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FC474-DD33-4C9A-9205-63EBFDC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C12CB-B6FB-4D22-84C2-F953EBFF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663E0-98BF-44B3-B0EE-AE773DFB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3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83224-9618-4095-A807-68481F87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B969D6-5045-478C-944D-1DCC86E5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D1F23-CB51-4CC5-8A15-82CE4DEC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2A0E4-B3DE-4FF0-890F-4FB62677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D9721-367D-4757-8D76-9B4D835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97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B9A92-76DD-4CCB-9D15-2F93DB9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20236-4B41-4E31-89ED-D339E24C4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3B84E0-AC72-457B-AD15-6A0EC8CA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C69F93-E7FD-4874-9402-130A4B8C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C6DEE3-94A0-4206-BF52-6F871C57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86E090-BD6E-4074-89AC-0E3BB46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2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29222-B588-44C9-826A-4C2E52C9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C4F96-81C9-4FD0-8D1B-E4B4C2BB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9C1C7-F3C2-4052-A141-A1E4D5D4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316E2D-90B8-43DB-81FF-9ABFBDB3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BEF9CE-DA11-4341-9EBF-9E8DBD64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3A1B63-2745-4E9A-B6D9-AF597D49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E59103-0DEA-45CB-9143-5D318FF9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F9349E-064D-48CB-8879-29D7B81A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03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69E7E-72DD-43C7-AEE5-435F6ECD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D20A6-134B-4187-9AA7-E9162DD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C0F62-BD0B-46CF-83D2-C0924F68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1DD8E9-6C79-412B-8407-B319C768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09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70874A-7A82-4CE0-92C7-F68715E2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198065-20B0-4D1F-951A-B735359A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9B3361-B755-434F-801B-6EC2EB69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9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9384A-4388-4F3F-8E89-DAD2100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1BB73-226A-42E8-91E8-3B6FF4F6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0A25B3-7B00-4FEF-9B95-FA3FAC10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C92FD-3D41-4CFE-8232-DFFB4FE2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4E38E-22FA-45AA-9812-92E5EBF9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7ABE9-FC33-490C-83F9-8E97F7C4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56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FB4BC-BE02-44CD-BDB0-7F4E152F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967824-878C-4618-B782-E10E0373E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7E1F1-3082-4887-B275-D0E92E35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E8D013-8B85-4D4E-94C2-5331B70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457B7E-6D28-4AB8-AEB2-8EAAC24C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77B70-20BC-4794-B5A5-78D81494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9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61F247-E5A1-45F1-B3F5-DED9DC2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4090F-91BB-45CE-AA70-B341C888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BA8A2-6EC2-46E9-8825-06A019535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F12A-4960-4461-AD5D-069DD09B9F1C}" type="datetimeFigureOut">
              <a:rPr lang="fr-CH" smtClean="0"/>
              <a:t>18.03.2020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94A1C-2155-4CF5-9948-3AC035BCB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475AD-382B-4167-B1C3-D4847514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61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E18C8C7-3318-471B-8BD2-6A72654B6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408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170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Miguel</dc:creator>
  <cp:lastModifiedBy>Miguel</cp:lastModifiedBy>
  <cp:revision>3</cp:revision>
  <dcterms:created xsi:type="dcterms:W3CDTF">2020-03-18T18:18:40Z</dcterms:created>
  <dcterms:modified xsi:type="dcterms:W3CDTF">2020-03-18T19:06:54Z</dcterms:modified>
</cp:coreProperties>
</file>