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385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1B7BD-99E6-4610-8BB7-053B2935FD21}" type="doc">
      <dgm:prSet loTypeId="urn:microsoft.com/office/officeart/2005/8/layout/orgChart1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CH"/>
        </a:p>
      </dgm:t>
    </dgm:pt>
    <dgm:pt modelId="{4F1D4C40-22EF-4602-B8A6-30F919C779BB}">
      <dgm:prSet phldrT="[Texte]"/>
      <dgm:spPr/>
      <dgm:t>
        <a:bodyPr/>
        <a:lstStyle/>
        <a:p>
          <a:r>
            <a:rPr lang="fr-CH" dirty="0" err="1"/>
            <a:t>ESBookshop</a:t>
          </a:r>
          <a:endParaRPr lang="fr-CH" dirty="0"/>
        </a:p>
        <a:p>
          <a:r>
            <a:rPr lang="fr-CH" dirty="0"/>
            <a:t>Site de vente de livres</a:t>
          </a:r>
        </a:p>
        <a:p>
          <a:r>
            <a:rPr lang="fr-CH"/>
            <a:t>1111h</a:t>
          </a:r>
          <a:endParaRPr lang="fr-CH" dirty="0"/>
        </a:p>
      </dgm:t>
    </dgm:pt>
    <dgm:pt modelId="{2EEC1587-59C6-4D9C-AC88-7500892BA8E6}" type="parTrans" cxnId="{DBE2BFBE-914F-4D44-9EF6-C8B4EEEFBB18}">
      <dgm:prSet/>
      <dgm:spPr/>
      <dgm:t>
        <a:bodyPr/>
        <a:lstStyle/>
        <a:p>
          <a:endParaRPr lang="fr-CH"/>
        </a:p>
      </dgm:t>
    </dgm:pt>
    <dgm:pt modelId="{989AC7D0-BF07-4F2C-BDB4-8DACD59D6DEB}" type="sibTrans" cxnId="{DBE2BFBE-914F-4D44-9EF6-C8B4EEEFBB18}">
      <dgm:prSet/>
      <dgm:spPr/>
      <dgm:t>
        <a:bodyPr/>
        <a:lstStyle/>
        <a:p>
          <a:endParaRPr lang="fr-CH"/>
        </a:p>
      </dgm:t>
    </dgm:pt>
    <dgm:pt modelId="{2A8EA24F-7100-438B-8DA7-14238DBF45FE}">
      <dgm:prSet phldrT="[Texte]"/>
      <dgm:spPr/>
      <dgm:t>
        <a:bodyPr/>
        <a:lstStyle/>
        <a:p>
          <a:r>
            <a:rPr lang="fr-CH" dirty="0"/>
            <a:t>Utilisateurs</a:t>
          </a:r>
        </a:p>
        <a:p>
          <a:r>
            <a:rPr lang="fr-CH" dirty="0"/>
            <a:t>302h</a:t>
          </a:r>
        </a:p>
      </dgm:t>
    </dgm:pt>
    <dgm:pt modelId="{E637F00E-FE0A-4FBE-BE7D-12FEBCC4EE09}" type="parTrans" cxnId="{5A602DC4-3700-444B-A78F-38E039770D23}">
      <dgm:prSet/>
      <dgm:spPr/>
      <dgm:t>
        <a:bodyPr/>
        <a:lstStyle/>
        <a:p>
          <a:endParaRPr lang="fr-CH"/>
        </a:p>
      </dgm:t>
    </dgm:pt>
    <dgm:pt modelId="{E1A25433-D772-4DB5-8B3B-6FE6DBFB69C0}" type="sibTrans" cxnId="{5A602DC4-3700-444B-A78F-38E039770D23}">
      <dgm:prSet/>
      <dgm:spPr/>
      <dgm:t>
        <a:bodyPr/>
        <a:lstStyle/>
        <a:p>
          <a:endParaRPr lang="fr-CH"/>
        </a:p>
      </dgm:t>
    </dgm:pt>
    <dgm:pt modelId="{2C0ADBB8-1B56-4464-92F9-88A0660C0BB4}">
      <dgm:prSet phldrT="[Texte]"/>
      <dgm:spPr/>
      <dgm:t>
        <a:bodyPr/>
        <a:lstStyle/>
        <a:p>
          <a:r>
            <a:rPr lang="fr-CH" dirty="0"/>
            <a:t>Services</a:t>
          </a:r>
        </a:p>
        <a:p>
          <a:r>
            <a:rPr lang="fr-CH" dirty="0"/>
            <a:t>310h</a:t>
          </a:r>
        </a:p>
      </dgm:t>
    </dgm:pt>
    <dgm:pt modelId="{73DEECD2-36C3-4591-A962-C786FA1E63BA}" type="parTrans" cxnId="{9B415DE8-CFF9-488E-BEE7-60D3E20BA9F7}">
      <dgm:prSet/>
      <dgm:spPr/>
      <dgm:t>
        <a:bodyPr/>
        <a:lstStyle/>
        <a:p>
          <a:endParaRPr lang="fr-CH"/>
        </a:p>
      </dgm:t>
    </dgm:pt>
    <dgm:pt modelId="{B14AA889-FE69-40A6-A3ED-82DFE80C499A}" type="sibTrans" cxnId="{9B415DE8-CFF9-488E-BEE7-60D3E20BA9F7}">
      <dgm:prSet/>
      <dgm:spPr/>
      <dgm:t>
        <a:bodyPr/>
        <a:lstStyle/>
        <a:p>
          <a:endParaRPr lang="fr-CH"/>
        </a:p>
      </dgm:t>
    </dgm:pt>
    <dgm:pt modelId="{C47731D9-20EA-4AD5-B169-345FDA7F1DF1}">
      <dgm:prSet phldrT="[Texte]"/>
      <dgm:spPr/>
      <dgm:t>
        <a:bodyPr/>
        <a:lstStyle/>
        <a:p>
          <a:r>
            <a:rPr lang="fr-CH" dirty="0"/>
            <a:t>Authentification</a:t>
          </a:r>
        </a:p>
        <a:p>
          <a:r>
            <a:rPr lang="fr-CH" dirty="0"/>
            <a:t>28h</a:t>
          </a:r>
        </a:p>
      </dgm:t>
    </dgm:pt>
    <dgm:pt modelId="{685EAFF6-3B2B-469C-8CA6-70F543944A73}" type="parTrans" cxnId="{45468DF4-CB06-4A86-AA9E-B07A5A23FE19}">
      <dgm:prSet/>
      <dgm:spPr/>
      <dgm:t>
        <a:bodyPr/>
        <a:lstStyle/>
        <a:p>
          <a:endParaRPr lang="fr-CH"/>
        </a:p>
      </dgm:t>
    </dgm:pt>
    <dgm:pt modelId="{02FC54D0-1A32-458C-BADA-1A29E1BD3B34}" type="sibTrans" cxnId="{45468DF4-CB06-4A86-AA9E-B07A5A23FE19}">
      <dgm:prSet/>
      <dgm:spPr/>
      <dgm:t>
        <a:bodyPr/>
        <a:lstStyle/>
        <a:p>
          <a:endParaRPr lang="fr-CH"/>
        </a:p>
      </dgm:t>
    </dgm:pt>
    <dgm:pt modelId="{D11B87AE-C420-449F-AC76-054E86271DD9}">
      <dgm:prSet phldrT="[Texte]"/>
      <dgm:spPr/>
      <dgm:t>
        <a:bodyPr/>
        <a:lstStyle/>
        <a:p>
          <a:r>
            <a:rPr lang="fr-CH" dirty="0"/>
            <a:t>modification du profil</a:t>
          </a:r>
        </a:p>
        <a:p>
          <a:r>
            <a:rPr lang="fr-CH" dirty="0"/>
            <a:t>31h</a:t>
          </a:r>
        </a:p>
      </dgm:t>
    </dgm:pt>
    <dgm:pt modelId="{4A4A4181-1223-45FE-B978-0C88E6F17D33}" type="parTrans" cxnId="{03321855-24BA-48F5-BBA1-508E148186DE}">
      <dgm:prSet/>
      <dgm:spPr/>
      <dgm:t>
        <a:bodyPr/>
        <a:lstStyle/>
        <a:p>
          <a:endParaRPr lang="fr-CH"/>
        </a:p>
      </dgm:t>
    </dgm:pt>
    <dgm:pt modelId="{077B6C4C-16B5-473C-A284-7F56B8383F70}" type="sibTrans" cxnId="{03321855-24BA-48F5-BBA1-508E148186DE}">
      <dgm:prSet/>
      <dgm:spPr/>
      <dgm:t>
        <a:bodyPr/>
        <a:lstStyle/>
        <a:p>
          <a:endParaRPr lang="fr-CH"/>
        </a:p>
      </dgm:t>
    </dgm:pt>
    <dgm:pt modelId="{4CF1A9AB-DE6B-4BED-B6B5-6B2EE3DA64D5}">
      <dgm:prSet phldrT="[Texte]"/>
      <dgm:spPr/>
      <dgm:t>
        <a:bodyPr/>
        <a:lstStyle/>
        <a:p>
          <a:r>
            <a:rPr lang="fr-CH" dirty="0"/>
            <a:t>Achats</a:t>
          </a:r>
        </a:p>
        <a:p>
          <a:r>
            <a:rPr lang="fr-CH" dirty="0"/>
            <a:t>50h</a:t>
          </a:r>
        </a:p>
      </dgm:t>
    </dgm:pt>
    <dgm:pt modelId="{16C7DE65-F1D0-4C3D-B10A-92EF7899BB71}" type="parTrans" cxnId="{3EF716D5-FCCC-4C45-B161-ADA471D50D98}">
      <dgm:prSet/>
      <dgm:spPr/>
      <dgm:t>
        <a:bodyPr/>
        <a:lstStyle/>
        <a:p>
          <a:endParaRPr lang="fr-CH"/>
        </a:p>
      </dgm:t>
    </dgm:pt>
    <dgm:pt modelId="{0E6D1DB1-BC64-477C-95D2-5E6FE7021945}" type="sibTrans" cxnId="{3EF716D5-FCCC-4C45-B161-ADA471D50D98}">
      <dgm:prSet/>
      <dgm:spPr/>
      <dgm:t>
        <a:bodyPr/>
        <a:lstStyle/>
        <a:p>
          <a:endParaRPr lang="fr-CH"/>
        </a:p>
      </dgm:t>
    </dgm:pt>
    <dgm:pt modelId="{22F9C53F-2726-4A2A-AC16-9BCB230998AE}">
      <dgm:prSet phldrT="[Texte]"/>
      <dgm:spPr/>
      <dgm:t>
        <a:bodyPr/>
        <a:lstStyle/>
        <a:p>
          <a:r>
            <a:rPr lang="fr-CH" dirty="0"/>
            <a:t>Base de données</a:t>
          </a:r>
          <a:br>
            <a:rPr lang="fr-CH" dirty="0"/>
          </a:br>
          <a:r>
            <a:rPr lang="fr-CH" dirty="0"/>
            <a:t>106h</a:t>
          </a:r>
        </a:p>
      </dgm:t>
    </dgm:pt>
    <dgm:pt modelId="{1B64865C-F215-4BA8-8D35-2A4C6B3FD63C}" type="parTrans" cxnId="{D0743223-E1B3-48EC-A57F-8BC55224A2DC}">
      <dgm:prSet/>
      <dgm:spPr/>
      <dgm:t>
        <a:bodyPr/>
        <a:lstStyle/>
        <a:p>
          <a:endParaRPr lang="fr-CH"/>
        </a:p>
      </dgm:t>
    </dgm:pt>
    <dgm:pt modelId="{93FA1938-42C6-4E19-97E7-6E9BF1BCC1DA}" type="sibTrans" cxnId="{D0743223-E1B3-48EC-A57F-8BC55224A2DC}">
      <dgm:prSet/>
      <dgm:spPr/>
      <dgm:t>
        <a:bodyPr/>
        <a:lstStyle/>
        <a:p>
          <a:endParaRPr lang="fr-CH"/>
        </a:p>
      </dgm:t>
    </dgm:pt>
    <dgm:pt modelId="{E172C4D4-515A-4FD2-8A77-84D8F43EB021}">
      <dgm:prSet phldrT="[Texte]"/>
      <dgm:spPr/>
      <dgm:t>
        <a:bodyPr/>
        <a:lstStyle/>
        <a:p>
          <a:r>
            <a:rPr lang="fr-CH" dirty="0"/>
            <a:t>Documentation</a:t>
          </a:r>
          <a:br>
            <a:rPr lang="fr-CH" dirty="0"/>
          </a:br>
          <a:r>
            <a:rPr lang="fr-CH" dirty="0"/>
            <a:t>393h</a:t>
          </a:r>
        </a:p>
      </dgm:t>
    </dgm:pt>
    <dgm:pt modelId="{30C9F30F-C4EF-4215-B2DB-94594157C55D}" type="parTrans" cxnId="{298B154F-9398-44A8-B283-8CBA7B406041}">
      <dgm:prSet/>
      <dgm:spPr/>
      <dgm:t>
        <a:bodyPr/>
        <a:lstStyle/>
        <a:p>
          <a:endParaRPr lang="fr-CH"/>
        </a:p>
      </dgm:t>
    </dgm:pt>
    <dgm:pt modelId="{4BE31C66-7C19-4B72-ACE5-61AC2C49F658}" type="sibTrans" cxnId="{298B154F-9398-44A8-B283-8CBA7B406041}">
      <dgm:prSet/>
      <dgm:spPr/>
      <dgm:t>
        <a:bodyPr/>
        <a:lstStyle/>
        <a:p>
          <a:endParaRPr lang="fr-CH"/>
        </a:p>
      </dgm:t>
    </dgm:pt>
    <dgm:pt modelId="{E99BF066-2DD6-4703-8E41-C88605EC203C}">
      <dgm:prSet phldrT="[Texte]"/>
      <dgm:spPr/>
      <dgm:t>
        <a:bodyPr/>
        <a:lstStyle/>
        <a:p>
          <a:r>
            <a:rPr lang="fr-CH" dirty="0"/>
            <a:t>Etude</a:t>
          </a:r>
        </a:p>
        <a:p>
          <a:r>
            <a:rPr lang="fr-CH" dirty="0"/>
            <a:t>20h</a:t>
          </a:r>
        </a:p>
      </dgm:t>
    </dgm:pt>
    <dgm:pt modelId="{24306944-BC72-41B2-9798-75F8867E6278}" type="parTrans" cxnId="{17F076C9-2045-4E42-9D3F-DAACB9B0281A}">
      <dgm:prSet/>
      <dgm:spPr/>
      <dgm:t>
        <a:bodyPr/>
        <a:lstStyle/>
        <a:p>
          <a:endParaRPr lang="fr-CH"/>
        </a:p>
      </dgm:t>
    </dgm:pt>
    <dgm:pt modelId="{812710AB-DBE4-4B4D-9E84-E8D6CB67A073}" type="sibTrans" cxnId="{17F076C9-2045-4E42-9D3F-DAACB9B0281A}">
      <dgm:prSet/>
      <dgm:spPr/>
      <dgm:t>
        <a:bodyPr/>
        <a:lstStyle/>
        <a:p>
          <a:endParaRPr lang="fr-CH"/>
        </a:p>
      </dgm:t>
    </dgm:pt>
    <dgm:pt modelId="{8162A1AA-BEF0-4856-B15E-CA5DE419AD13}">
      <dgm:prSet phldrT="[Texte]"/>
      <dgm:spPr/>
      <dgm:t>
        <a:bodyPr/>
        <a:lstStyle/>
        <a:p>
          <a:r>
            <a:rPr lang="fr-CH" dirty="0"/>
            <a:t>Plan de gestion</a:t>
          </a:r>
        </a:p>
        <a:p>
          <a:r>
            <a:rPr lang="fr-CH" dirty="0"/>
            <a:t>25h</a:t>
          </a:r>
        </a:p>
      </dgm:t>
    </dgm:pt>
    <dgm:pt modelId="{4C97F603-35D4-4D05-904F-BB32F9472786}" type="parTrans" cxnId="{CA11B8AC-AD47-4266-86BE-3758DDF9347E}">
      <dgm:prSet/>
      <dgm:spPr/>
      <dgm:t>
        <a:bodyPr/>
        <a:lstStyle/>
        <a:p>
          <a:endParaRPr lang="fr-CH"/>
        </a:p>
      </dgm:t>
    </dgm:pt>
    <dgm:pt modelId="{DCDCFF72-3106-499E-BE7E-8C3A590E211B}" type="sibTrans" cxnId="{CA11B8AC-AD47-4266-86BE-3758DDF9347E}">
      <dgm:prSet/>
      <dgm:spPr/>
      <dgm:t>
        <a:bodyPr/>
        <a:lstStyle/>
        <a:p>
          <a:endParaRPr lang="fr-CH"/>
        </a:p>
      </dgm:t>
    </dgm:pt>
    <dgm:pt modelId="{31618D19-122D-430A-B49C-B5B35D5F09D8}">
      <dgm:prSet phldrT="[Texte]"/>
      <dgm:spPr/>
      <dgm:t>
        <a:bodyPr/>
        <a:lstStyle/>
        <a:p>
          <a:r>
            <a:rPr lang="fr-CH" dirty="0"/>
            <a:t>Mandat de projet</a:t>
          </a:r>
        </a:p>
        <a:p>
          <a:r>
            <a:rPr lang="fr-CH" dirty="0"/>
            <a:t>8h</a:t>
          </a:r>
        </a:p>
      </dgm:t>
    </dgm:pt>
    <dgm:pt modelId="{316B4E69-8EC0-4422-8123-C2DF1E799CB1}" type="parTrans" cxnId="{B5C74608-0376-4301-A19B-F317DA18F761}">
      <dgm:prSet/>
      <dgm:spPr/>
      <dgm:t>
        <a:bodyPr/>
        <a:lstStyle/>
        <a:p>
          <a:endParaRPr lang="fr-CH"/>
        </a:p>
      </dgm:t>
    </dgm:pt>
    <dgm:pt modelId="{627B2D8E-240D-4260-868B-29F4AD320498}" type="sibTrans" cxnId="{B5C74608-0376-4301-A19B-F317DA18F761}">
      <dgm:prSet/>
      <dgm:spPr/>
      <dgm:t>
        <a:bodyPr/>
        <a:lstStyle/>
        <a:p>
          <a:endParaRPr lang="fr-CH"/>
        </a:p>
      </dgm:t>
    </dgm:pt>
    <dgm:pt modelId="{46EEDB80-5D12-4BFC-8792-E96B660756CE}">
      <dgm:prSet phldrT="[Texte]"/>
      <dgm:spPr/>
      <dgm:t>
        <a:bodyPr/>
        <a:lstStyle/>
        <a:p>
          <a:r>
            <a:rPr lang="fr-CH" dirty="0"/>
            <a:t>Administrateur</a:t>
          </a:r>
        </a:p>
        <a:p>
          <a:r>
            <a:rPr lang="fr-CH" dirty="0"/>
            <a:t>190h</a:t>
          </a:r>
        </a:p>
      </dgm:t>
    </dgm:pt>
    <dgm:pt modelId="{5636E36F-D735-446F-9114-1B0AE3F39912}" type="parTrans" cxnId="{A323C245-D37F-404E-8889-C48DD4C2D2F3}">
      <dgm:prSet/>
      <dgm:spPr/>
      <dgm:t>
        <a:bodyPr/>
        <a:lstStyle/>
        <a:p>
          <a:endParaRPr lang="fr-CH"/>
        </a:p>
      </dgm:t>
    </dgm:pt>
    <dgm:pt modelId="{E0B42FAB-850E-480D-934D-FA19E80B53C3}" type="sibTrans" cxnId="{A323C245-D37F-404E-8889-C48DD4C2D2F3}">
      <dgm:prSet/>
      <dgm:spPr/>
      <dgm:t>
        <a:bodyPr/>
        <a:lstStyle/>
        <a:p>
          <a:endParaRPr lang="fr-CH"/>
        </a:p>
      </dgm:t>
    </dgm:pt>
    <dgm:pt modelId="{56565AF8-EA4F-4259-9121-ACD0B04FCF61}">
      <dgm:prSet phldrT="[Texte]"/>
      <dgm:spPr/>
      <dgm:t>
        <a:bodyPr/>
        <a:lstStyle/>
        <a:p>
          <a:r>
            <a:rPr lang="fr-CH" dirty="0"/>
            <a:t>Gestion des livres</a:t>
          </a:r>
        </a:p>
        <a:p>
          <a:r>
            <a:rPr lang="fr-CH" dirty="0"/>
            <a:t>43h</a:t>
          </a:r>
        </a:p>
      </dgm:t>
    </dgm:pt>
    <dgm:pt modelId="{F389002B-7457-46C6-842A-402143B9C5DE}" type="parTrans" cxnId="{5D677184-8F70-4C08-8A52-41981A37AC48}">
      <dgm:prSet/>
      <dgm:spPr/>
      <dgm:t>
        <a:bodyPr/>
        <a:lstStyle/>
        <a:p>
          <a:endParaRPr lang="fr-CH"/>
        </a:p>
      </dgm:t>
    </dgm:pt>
    <dgm:pt modelId="{CB0DEE54-67FE-429F-AE05-3C902C1F6EF5}" type="sibTrans" cxnId="{5D677184-8F70-4C08-8A52-41981A37AC48}">
      <dgm:prSet/>
      <dgm:spPr/>
      <dgm:t>
        <a:bodyPr/>
        <a:lstStyle/>
        <a:p>
          <a:endParaRPr lang="fr-CH"/>
        </a:p>
      </dgm:t>
    </dgm:pt>
    <dgm:pt modelId="{20834D4C-5D15-4FEB-AC8D-6CC83E2A3A77}">
      <dgm:prSet phldrT="[Texte]"/>
      <dgm:spPr/>
      <dgm:t>
        <a:bodyPr/>
        <a:lstStyle/>
        <a:p>
          <a:r>
            <a:rPr lang="fr-CH" dirty="0"/>
            <a:t>Gestion des utilisateurs</a:t>
          </a:r>
        </a:p>
        <a:p>
          <a:r>
            <a:rPr lang="fr-CH" dirty="0"/>
            <a:t>64h</a:t>
          </a:r>
        </a:p>
      </dgm:t>
    </dgm:pt>
    <dgm:pt modelId="{60E98BEA-A004-4CD8-B26C-404CB567DD27}" type="parTrans" cxnId="{12F20802-0BCD-4767-985D-DAF93E5EADE7}">
      <dgm:prSet/>
      <dgm:spPr/>
      <dgm:t>
        <a:bodyPr/>
        <a:lstStyle/>
        <a:p>
          <a:endParaRPr lang="fr-CH"/>
        </a:p>
      </dgm:t>
    </dgm:pt>
    <dgm:pt modelId="{2BD7ABF6-BC7E-4E2C-99C4-7865BA37ED74}" type="sibTrans" cxnId="{12F20802-0BCD-4767-985D-DAF93E5EADE7}">
      <dgm:prSet/>
      <dgm:spPr/>
      <dgm:t>
        <a:bodyPr/>
        <a:lstStyle/>
        <a:p>
          <a:endParaRPr lang="fr-CH"/>
        </a:p>
      </dgm:t>
    </dgm:pt>
    <dgm:pt modelId="{B4C25D0C-5D9C-4E19-ABC8-D69447890EDC}">
      <dgm:prSet phldrT="[Texte]"/>
      <dgm:spPr/>
      <dgm:t>
        <a:bodyPr/>
        <a:lstStyle/>
        <a:p>
          <a:r>
            <a:rPr lang="fr-CH" dirty="0"/>
            <a:t>Membres</a:t>
          </a:r>
        </a:p>
        <a:p>
          <a:r>
            <a:rPr lang="fr-CH" dirty="0"/>
            <a:t>82h</a:t>
          </a:r>
        </a:p>
      </dgm:t>
    </dgm:pt>
    <dgm:pt modelId="{36F61352-4EF4-4FA7-8D9E-7298682D773B}" type="parTrans" cxnId="{73E4659A-1D81-469D-A8E6-A80C1C778858}">
      <dgm:prSet/>
      <dgm:spPr/>
      <dgm:t>
        <a:bodyPr/>
        <a:lstStyle/>
        <a:p>
          <a:endParaRPr lang="fr-CH"/>
        </a:p>
      </dgm:t>
    </dgm:pt>
    <dgm:pt modelId="{534C899C-3BF9-44E5-BF00-D53F52684D9F}" type="sibTrans" cxnId="{73E4659A-1D81-469D-A8E6-A80C1C778858}">
      <dgm:prSet/>
      <dgm:spPr/>
      <dgm:t>
        <a:bodyPr/>
        <a:lstStyle/>
        <a:p>
          <a:endParaRPr lang="fr-CH"/>
        </a:p>
      </dgm:t>
    </dgm:pt>
    <dgm:pt modelId="{D3BC2B46-EF39-4E90-8FF4-4AAE6B3D0059}">
      <dgm:prSet phldrT="[Texte]"/>
      <dgm:spPr/>
      <dgm:t>
        <a:bodyPr/>
        <a:lstStyle/>
        <a:p>
          <a:r>
            <a:rPr lang="fr-CH" dirty="0"/>
            <a:t>Non membres</a:t>
          </a:r>
        </a:p>
        <a:p>
          <a:r>
            <a:rPr lang="fr-CH" dirty="0"/>
            <a:t>30h</a:t>
          </a:r>
        </a:p>
      </dgm:t>
    </dgm:pt>
    <dgm:pt modelId="{D5D5151A-9732-4F14-9192-FDB708953176}" type="parTrans" cxnId="{93DB9F22-661F-4EA6-826F-78196782492D}">
      <dgm:prSet/>
      <dgm:spPr/>
      <dgm:t>
        <a:bodyPr/>
        <a:lstStyle/>
        <a:p>
          <a:endParaRPr lang="fr-CH"/>
        </a:p>
      </dgm:t>
    </dgm:pt>
    <dgm:pt modelId="{894679DF-A07E-4BCE-904B-989FC04D67B1}" type="sibTrans" cxnId="{93DB9F22-661F-4EA6-826F-78196782492D}">
      <dgm:prSet/>
      <dgm:spPr/>
      <dgm:t>
        <a:bodyPr/>
        <a:lstStyle/>
        <a:p>
          <a:endParaRPr lang="fr-CH"/>
        </a:p>
      </dgm:t>
    </dgm:pt>
    <dgm:pt modelId="{6446290B-0F62-4EB4-9470-8A4DF20C5106}">
      <dgm:prSet phldrT="[Texte]"/>
      <dgm:spPr/>
      <dgm:t>
        <a:bodyPr/>
        <a:lstStyle/>
        <a:p>
          <a:r>
            <a:rPr lang="fr-CH" dirty="0"/>
            <a:t>page Inscription</a:t>
          </a:r>
        </a:p>
        <a:p>
          <a:r>
            <a:rPr lang="fr-CH" dirty="0"/>
            <a:t>30h</a:t>
          </a:r>
        </a:p>
      </dgm:t>
    </dgm:pt>
    <dgm:pt modelId="{B9C169EF-6765-476B-B8BB-3D081D641A85}" type="parTrans" cxnId="{28A69A5D-EF13-4AB4-BFDA-C95DE86285DB}">
      <dgm:prSet/>
      <dgm:spPr/>
      <dgm:t>
        <a:bodyPr/>
        <a:lstStyle/>
        <a:p>
          <a:endParaRPr lang="fr-CH"/>
        </a:p>
      </dgm:t>
    </dgm:pt>
    <dgm:pt modelId="{FF8117EE-E8F4-4582-9DD7-9F052282BA64}" type="sibTrans" cxnId="{28A69A5D-EF13-4AB4-BFDA-C95DE86285DB}">
      <dgm:prSet/>
      <dgm:spPr/>
      <dgm:t>
        <a:bodyPr/>
        <a:lstStyle/>
        <a:p>
          <a:endParaRPr lang="fr-CH"/>
        </a:p>
      </dgm:t>
    </dgm:pt>
    <dgm:pt modelId="{C652097C-D750-47A9-A461-A87660CAB5E6}">
      <dgm:prSet phldrT="[Texte]"/>
      <dgm:spPr/>
      <dgm:t>
        <a:bodyPr/>
        <a:lstStyle/>
        <a:p>
          <a:r>
            <a:rPr lang="fr-CH" dirty="0"/>
            <a:t>MCD</a:t>
          </a:r>
        </a:p>
        <a:p>
          <a:r>
            <a:rPr lang="fr-CH" dirty="0"/>
            <a:t>20h</a:t>
          </a:r>
        </a:p>
      </dgm:t>
    </dgm:pt>
    <dgm:pt modelId="{C870B1EA-FA8F-4AE2-B387-7E2A860ED32B}" type="parTrans" cxnId="{05A3CB01-048E-4959-925D-28AA7DBD2260}">
      <dgm:prSet/>
      <dgm:spPr/>
      <dgm:t>
        <a:bodyPr/>
        <a:lstStyle/>
        <a:p>
          <a:endParaRPr lang="fr-CH"/>
        </a:p>
      </dgm:t>
    </dgm:pt>
    <dgm:pt modelId="{38479203-B28B-4E2E-8EA1-5A7FB07C5547}" type="sibTrans" cxnId="{05A3CB01-048E-4959-925D-28AA7DBD2260}">
      <dgm:prSet/>
      <dgm:spPr/>
      <dgm:t>
        <a:bodyPr/>
        <a:lstStyle/>
        <a:p>
          <a:endParaRPr lang="fr-CH"/>
        </a:p>
      </dgm:t>
    </dgm:pt>
    <dgm:pt modelId="{B7722837-747E-4F54-BBC2-EE3034B19FE8}">
      <dgm:prSet phldrT="[Texte]"/>
      <dgm:spPr/>
      <dgm:t>
        <a:bodyPr/>
        <a:lstStyle/>
        <a:p>
          <a:r>
            <a:rPr lang="fr-CH" dirty="0"/>
            <a:t>MLD</a:t>
          </a:r>
        </a:p>
        <a:p>
          <a:r>
            <a:rPr lang="fr-CH" dirty="0"/>
            <a:t>10h</a:t>
          </a:r>
        </a:p>
      </dgm:t>
    </dgm:pt>
    <dgm:pt modelId="{0DDCCAF2-51C5-453A-9301-1B946272AF9E}" type="parTrans" cxnId="{9FC099C4-F5B2-4844-950A-498AEF199D27}">
      <dgm:prSet/>
      <dgm:spPr/>
      <dgm:t>
        <a:bodyPr/>
        <a:lstStyle/>
        <a:p>
          <a:endParaRPr lang="fr-CH"/>
        </a:p>
      </dgm:t>
    </dgm:pt>
    <dgm:pt modelId="{A523ECEF-3B6F-429A-9B00-67AD733B0C61}" type="sibTrans" cxnId="{9FC099C4-F5B2-4844-950A-498AEF199D27}">
      <dgm:prSet/>
      <dgm:spPr/>
      <dgm:t>
        <a:bodyPr/>
        <a:lstStyle/>
        <a:p>
          <a:endParaRPr lang="fr-CH"/>
        </a:p>
      </dgm:t>
    </dgm:pt>
    <dgm:pt modelId="{62691926-B620-465C-A88F-A8B03258D1CE}">
      <dgm:prSet phldrT="[Texte]"/>
      <dgm:spPr/>
      <dgm:t>
        <a:bodyPr/>
        <a:lstStyle/>
        <a:p>
          <a:r>
            <a:rPr lang="fr-CH" dirty="0"/>
            <a:t>MPD</a:t>
          </a:r>
        </a:p>
        <a:p>
          <a:r>
            <a:rPr lang="fr-CH" dirty="0"/>
            <a:t>30h</a:t>
          </a:r>
        </a:p>
      </dgm:t>
    </dgm:pt>
    <dgm:pt modelId="{E2D5D3CA-8B78-44EB-8025-A61E41BF3529}" type="parTrans" cxnId="{00F49180-8EFD-4F3D-A24E-076147789F08}">
      <dgm:prSet/>
      <dgm:spPr/>
      <dgm:t>
        <a:bodyPr/>
        <a:lstStyle/>
        <a:p>
          <a:endParaRPr lang="fr-CH"/>
        </a:p>
      </dgm:t>
    </dgm:pt>
    <dgm:pt modelId="{60BB4FEF-C17C-4309-9783-9D635383BECB}" type="sibTrans" cxnId="{00F49180-8EFD-4F3D-A24E-076147789F08}">
      <dgm:prSet/>
      <dgm:spPr/>
      <dgm:t>
        <a:bodyPr/>
        <a:lstStyle/>
        <a:p>
          <a:endParaRPr lang="fr-CH"/>
        </a:p>
      </dgm:t>
    </dgm:pt>
    <dgm:pt modelId="{3BD7659C-3962-432F-A9D7-968487AFFD4C}">
      <dgm:prSet phldrT="[Texte]"/>
      <dgm:spPr/>
      <dgm:t>
        <a:bodyPr/>
        <a:lstStyle/>
        <a:p>
          <a:r>
            <a:rPr lang="fr-CH" dirty="0"/>
            <a:t>Initialisation</a:t>
          </a:r>
          <a:br>
            <a:rPr lang="fr-CH" dirty="0"/>
          </a:br>
          <a:r>
            <a:rPr lang="fr-CH" dirty="0"/>
            <a:t>63h</a:t>
          </a:r>
        </a:p>
      </dgm:t>
    </dgm:pt>
    <dgm:pt modelId="{BFCE7D26-D96A-4621-A15E-019939D208DD}" type="sibTrans" cxnId="{2D72580E-B5DB-47D2-A39C-B116C5DAF246}">
      <dgm:prSet/>
      <dgm:spPr/>
      <dgm:t>
        <a:bodyPr/>
        <a:lstStyle/>
        <a:p>
          <a:endParaRPr lang="fr-CH"/>
        </a:p>
      </dgm:t>
    </dgm:pt>
    <dgm:pt modelId="{C2F0622C-7C56-427B-A251-B6790664E232}" type="parTrans" cxnId="{2D72580E-B5DB-47D2-A39C-B116C5DAF246}">
      <dgm:prSet/>
      <dgm:spPr/>
      <dgm:t>
        <a:bodyPr/>
        <a:lstStyle/>
        <a:p>
          <a:endParaRPr lang="fr-CH"/>
        </a:p>
      </dgm:t>
    </dgm:pt>
    <dgm:pt modelId="{A8BFFBD5-7356-4AE1-AD79-A1CCA43A3703}">
      <dgm:prSet phldrT="[Texte]"/>
      <dgm:spPr/>
      <dgm:t>
        <a:bodyPr/>
        <a:lstStyle/>
        <a:p>
          <a:r>
            <a:rPr lang="fr-CH" dirty="0"/>
            <a:t>Tableau de bord</a:t>
          </a:r>
          <a:br>
            <a:rPr lang="fr-CH" dirty="0"/>
          </a:br>
          <a:r>
            <a:rPr lang="fr-CH" dirty="0"/>
            <a:t>59h</a:t>
          </a:r>
        </a:p>
      </dgm:t>
    </dgm:pt>
    <dgm:pt modelId="{27AD46F6-8BC6-49BB-835B-89676EA67AF5}" type="parTrans" cxnId="{253BE34A-2056-4D4F-8BA5-8113BED0DAC2}">
      <dgm:prSet/>
      <dgm:spPr/>
      <dgm:t>
        <a:bodyPr/>
        <a:lstStyle/>
        <a:p>
          <a:endParaRPr lang="fr-CH"/>
        </a:p>
      </dgm:t>
    </dgm:pt>
    <dgm:pt modelId="{AF312A29-9902-462E-A345-9E737CAFADEC}" type="sibTrans" cxnId="{253BE34A-2056-4D4F-8BA5-8113BED0DAC2}">
      <dgm:prSet/>
      <dgm:spPr/>
      <dgm:t>
        <a:bodyPr/>
        <a:lstStyle/>
        <a:p>
          <a:endParaRPr lang="fr-CH"/>
        </a:p>
      </dgm:t>
    </dgm:pt>
    <dgm:pt modelId="{B6A3E0B3-0AFA-4A75-888E-94A5B5D36198}">
      <dgm:prSet phldrT="[Texte]"/>
      <dgm:spPr/>
      <dgm:t>
        <a:bodyPr/>
        <a:lstStyle/>
        <a:p>
          <a:r>
            <a:rPr lang="fr-CH" dirty="0"/>
            <a:t>API</a:t>
          </a:r>
        </a:p>
        <a:p>
          <a:r>
            <a:rPr lang="fr-CH" dirty="0"/>
            <a:t>46h</a:t>
          </a:r>
        </a:p>
      </dgm:t>
    </dgm:pt>
    <dgm:pt modelId="{FE1A811A-3E11-435D-B565-DADB39C94464}" type="parTrans" cxnId="{2735951B-B951-4C19-B331-DDFDBB4FA161}">
      <dgm:prSet/>
      <dgm:spPr/>
      <dgm:t>
        <a:bodyPr/>
        <a:lstStyle/>
        <a:p>
          <a:endParaRPr lang="fr-CH"/>
        </a:p>
      </dgm:t>
    </dgm:pt>
    <dgm:pt modelId="{CC19A211-A86C-47DD-B563-D105922D3522}" type="sibTrans" cxnId="{2735951B-B951-4C19-B331-DDFDBB4FA161}">
      <dgm:prSet/>
      <dgm:spPr/>
      <dgm:t>
        <a:bodyPr/>
        <a:lstStyle/>
        <a:p>
          <a:endParaRPr lang="fr-CH"/>
        </a:p>
      </dgm:t>
    </dgm:pt>
    <dgm:pt modelId="{B4DBD35A-C2BC-48DF-998C-ABF4DECA060B}">
      <dgm:prSet phldrT="[Texte]"/>
      <dgm:spPr/>
      <dgm:t>
        <a:bodyPr/>
        <a:lstStyle/>
        <a:p>
          <a:r>
            <a:rPr lang="fr-CH" dirty="0"/>
            <a:t>Catalogue</a:t>
          </a:r>
        </a:p>
        <a:p>
          <a:r>
            <a:rPr lang="fr-CH" dirty="0"/>
            <a:t>260h</a:t>
          </a:r>
        </a:p>
      </dgm:t>
    </dgm:pt>
    <dgm:pt modelId="{E5A6EAC1-9F15-4F4A-8243-0DD2D8149147}" type="parTrans" cxnId="{ACB2A3C1-AC7C-4342-A1B3-79456E6F1A20}">
      <dgm:prSet/>
      <dgm:spPr/>
      <dgm:t>
        <a:bodyPr/>
        <a:lstStyle/>
        <a:p>
          <a:endParaRPr lang="fr-CH"/>
        </a:p>
      </dgm:t>
    </dgm:pt>
    <dgm:pt modelId="{3929E39C-D87E-4CD1-AFCB-48867B540167}" type="sibTrans" cxnId="{ACB2A3C1-AC7C-4342-A1B3-79456E6F1A20}">
      <dgm:prSet/>
      <dgm:spPr/>
      <dgm:t>
        <a:bodyPr/>
        <a:lstStyle/>
        <a:p>
          <a:endParaRPr lang="fr-CH"/>
        </a:p>
      </dgm:t>
    </dgm:pt>
    <dgm:pt modelId="{A255A662-80AB-44B1-8EE2-C2CE32123E5A}">
      <dgm:prSet phldrT="[Texte]"/>
      <dgm:spPr/>
      <dgm:t>
        <a:bodyPr/>
        <a:lstStyle/>
        <a:p>
          <a:r>
            <a:rPr lang="fr-CH" dirty="0"/>
            <a:t>avis/</a:t>
          </a:r>
          <a:r>
            <a:rPr lang="fr-CH" dirty="0" err="1"/>
            <a:t>reviews</a:t>
          </a:r>
          <a:br>
            <a:rPr lang="fr-CH" dirty="0"/>
          </a:br>
          <a:r>
            <a:rPr lang="fr-CH" dirty="0"/>
            <a:t>30h</a:t>
          </a:r>
        </a:p>
      </dgm:t>
    </dgm:pt>
    <dgm:pt modelId="{5B9731DF-8357-42D8-9681-9524ADAE834A}" type="parTrans" cxnId="{6F86F719-BB78-4F3E-9F42-CB5599366990}">
      <dgm:prSet/>
      <dgm:spPr/>
      <dgm:t>
        <a:bodyPr/>
        <a:lstStyle/>
        <a:p>
          <a:endParaRPr lang="fr-CH"/>
        </a:p>
      </dgm:t>
    </dgm:pt>
    <dgm:pt modelId="{0842FDA2-4870-4D06-B23B-E64E08865CC1}" type="sibTrans" cxnId="{6F86F719-BB78-4F3E-9F42-CB5599366990}">
      <dgm:prSet/>
      <dgm:spPr/>
      <dgm:t>
        <a:bodyPr/>
        <a:lstStyle/>
        <a:p>
          <a:endParaRPr lang="fr-CH"/>
        </a:p>
      </dgm:t>
    </dgm:pt>
    <dgm:pt modelId="{C4759E26-73A8-4626-9BDB-8ED2A09F3FBB}">
      <dgm:prSet phldrT="[Texte]"/>
      <dgm:spPr/>
      <dgm:t>
        <a:bodyPr/>
        <a:lstStyle/>
        <a:p>
          <a:r>
            <a:rPr lang="fr-CH" dirty="0"/>
            <a:t>Conception</a:t>
          </a:r>
          <a:br>
            <a:rPr lang="fr-CH" dirty="0"/>
          </a:br>
          <a:r>
            <a:rPr lang="fr-CH" dirty="0"/>
            <a:t>137h</a:t>
          </a:r>
        </a:p>
      </dgm:t>
    </dgm:pt>
    <dgm:pt modelId="{758EB756-782B-4AB7-8381-FA2858E2072F}" type="parTrans" cxnId="{42062CB5-C47E-4979-AEB6-8357A0F81D74}">
      <dgm:prSet/>
      <dgm:spPr/>
      <dgm:t>
        <a:bodyPr/>
        <a:lstStyle/>
        <a:p>
          <a:endParaRPr lang="fr-CH"/>
        </a:p>
      </dgm:t>
    </dgm:pt>
    <dgm:pt modelId="{AC346A53-37BC-4959-B9C2-1C3500300BD6}" type="sibTrans" cxnId="{42062CB5-C47E-4979-AEB6-8357A0F81D74}">
      <dgm:prSet/>
      <dgm:spPr/>
      <dgm:t>
        <a:bodyPr/>
        <a:lstStyle/>
        <a:p>
          <a:endParaRPr lang="fr-CH"/>
        </a:p>
      </dgm:t>
    </dgm:pt>
    <dgm:pt modelId="{E60C45D1-87C9-4A46-A267-D34C48F972ED}">
      <dgm:prSet phldrT="[Texte]"/>
      <dgm:spPr/>
      <dgm:t>
        <a:bodyPr/>
        <a:lstStyle/>
        <a:p>
          <a:r>
            <a:rPr lang="fr-CH" dirty="0"/>
            <a:t>Déploiement</a:t>
          </a:r>
        </a:p>
        <a:p>
          <a:r>
            <a:rPr lang="fr-CH" dirty="0"/>
            <a:t>79h</a:t>
          </a:r>
        </a:p>
      </dgm:t>
    </dgm:pt>
    <dgm:pt modelId="{659E0F69-6A96-4F2B-825D-B19593878DE1}" type="parTrans" cxnId="{9091D99F-26AD-49E3-A492-61E3BF2C29C9}">
      <dgm:prSet/>
      <dgm:spPr/>
      <dgm:t>
        <a:bodyPr/>
        <a:lstStyle/>
        <a:p>
          <a:endParaRPr lang="fr-CH"/>
        </a:p>
      </dgm:t>
    </dgm:pt>
    <dgm:pt modelId="{D1D3B548-5F96-4692-B711-428A0374EE64}" type="sibTrans" cxnId="{9091D99F-26AD-49E3-A492-61E3BF2C29C9}">
      <dgm:prSet/>
      <dgm:spPr/>
      <dgm:t>
        <a:bodyPr/>
        <a:lstStyle/>
        <a:p>
          <a:endParaRPr lang="fr-CH"/>
        </a:p>
      </dgm:t>
    </dgm:pt>
    <dgm:pt modelId="{DDC91A2F-4036-4706-8586-241704877759}">
      <dgm:prSet phldrT="[Texte]"/>
      <dgm:spPr/>
      <dgm:t>
        <a:bodyPr/>
        <a:lstStyle/>
        <a:p>
          <a:r>
            <a:rPr lang="fr-CH" dirty="0"/>
            <a:t>fiche technique</a:t>
          </a:r>
          <a:br>
            <a:rPr lang="fr-CH" dirty="0"/>
          </a:br>
          <a:r>
            <a:rPr lang="fr-CH" dirty="0"/>
            <a:t>30h</a:t>
          </a:r>
        </a:p>
      </dgm:t>
    </dgm:pt>
    <dgm:pt modelId="{0C7AAEDA-4305-490C-8269-BA997DF2C824}" type="parTrans" cxnId="{EC31AB53-1C19-4D18-A250-745F55118354}">
      <dgm:prSet/>
      <dgm:spPr/>
      <dgm:t>
        <a:bodyPr/>
        <a:lstStyle/>
        <a:p>
          <a:endParaRPr lang="fr-CH"/>
        </a:p>
      </dgm:t>
    </dgm:pt>
    <dgm:pt modelId="{601490CD-436F-409A-A9AB-F1B78BAE02BA}" type="sibTrans" cxnId="{EC31AB53-1C19-4D18-A250-745F55118354}">
      <dgm:prSet/>
      <dgm:spPr/>
      <dgm:t>
        <a:bodyPr/>
        <a:lstStyle/>
        <a:p>
          <a:endParaRPr lang="fr-CH"/>
        </a:p>
      </dgm:t>
    </dgm:pt>
    <dgm:pt modelId="{382E8CE5-FB44-404E-BFB2-633824E7A0E8}">
      <dgm:prSet phldrT="[Texte]"/>
      <dgm:spPr/>
      <dgm:t>
        <a:bodyPr/>
        <a:lstStyle/>
        <a:p>
          <a:r>
            <a:rPr lang="fr-CH" dirty="0"/>
            <a:t>Moteur de recherche</a:t>
          </a:r>
          <a:br>
            <a:rPr lang="fr-CH" dirty="0"/>
          </a:br>
          <a:r>
            <a:rPr lang="fr-CH" dirty="0"/>
            <a:t>30h</a:t>
          </a:r>
        </a:p>
      </dgm:t>
    </dgm:pt>
    <dgm:pt modelId="{B2873575-3C39-4A58-A507-FC22989B2904}" type="parTrans" cxnId="{99FCA868-56C7-4041-9801-330AA8A14E0D}">
      <dgm:prSet/>
      <dgm:spPr/>
      <dgm:t>
        <a:bodyPr/>
        <a:lstStyle/>
        <a:p>
          <a:endParaRPr lang="fr-CH"/>
        </a:p>
      </dgm:t>
    </dgm:pt>
    <dgm:pt modelId="{938BA9D1-698E-431B-B93B-962F1B3577F3}" type="sibTrans" cxnId="{99FCA868-56C7-4041-9801-330AA8A14E0D}">
      <dgm:prSet/>
      <dgm:spPr/>
      <dgm:t>
        <a:bodyPr/>
        <a:lstStyle/>
        <a:p>
          <a:endParaRPr lang="fr-CH"/>
        </a:p>
      </dgm:t>
    </dgm:pt>
    <dgm:pt modelId="{41BFEC20-0CA9-407D-B37A-16C89F16655B}">
      <dgm:prSet phldrT="[Texte]"/>
      <dgm:spPr/>
      <dgm:t>
        <a:bodyPr/>
        <a:lstStyle/>
        <a:p>
          <a:r>
            <a:rPr lang="fr-CH" dirty="0"/>
            <a:t>Liste des livres</a:t>
          </a:r>
        </a:p>
        <a:p>
          <a:r>
            <a:rPr lang="fr-CH" dirty="0"/>
            <a:t>20h</a:t>
          </a:r>
        </a:p>
      </dgm:t>
    </dgm:pt>
    <dgm:pt modelId="{A13AA59E-D008-48E2-AA96-641C0A9F9AF8}" type="parTrans" cxnId="{11C4B6C6-6E44-4661-909C-FF3658FD039E}">
      <dgm:prSet/>
      <dgm:spPr/>
      <dgm:t>
        <a:bodyPr/>
        <a:lstStyle/>
        <a:p>
          <a:endParaRPr lang="fr-CH"/>
        </a:p>
      </dgm:t>
    </dgm:pt>
    <dgm:pt modelId="{0D487A2D-0F5F-47CD-85FB-24ACE9D3D42D}" type="sibTrans" cxnId="{11C4B6C6-6E44-4661-909C-FF3658FD039E}">
      <dgm:prSet/>
      <dgm:spPr/>
      <dgm:t>
        <a:bodyPr/>
        <a:lstStyle/>
        <a:p>
          <a:endParaRPr lang="fr-CH"/>
        </a:p>
      </dgm:t>
    </dgm:pt>
    <dgm:pt modelId="{EF8FCBF4-1EC9-46CB-9CDB-F3915D8F2F98}">
      <dgm:prSet phldrT="[Texte]"/>
      <dgm:spPr/>
      <dgm:t>
        <a:bodyPr/>
        <a:lstStyle/>
        <a:p>
          <a:r>
            <a:rPr lang="fr-CH" dirty="0"/>
            <a:t>Paiements sécurisés</a:t>
          </a:r>
        </a:p>
        <a:p>
          <a:r>
            <a:rPr lang="fr-CH" dirty="0"/>
            <a:t>30h</a:t>
          </a:r>
        </a:p>
      </dgm:t>
    </dgm:pt>
    <dgm:pt modelId="{9F96308E-472D-43CC-BA4C-3760715A38F8}" type="parTrans" cxnId="{4D2D7952-94FC-41F4-9F9E-6755C224B302}">
      <dgm:prSet/>
      <dgm:spPr/>
      <dgm:t>
        <a:bodyPr/>
        <a:lstStyle/>
        <a:p>
          <a:endParaRPr lang="fr-CH"/>
        </a:p>
      </dgm:t>
    </dgm:pt>
    <dgm:pt modelId="{5DAA0C88-9EB1-4C4E-BBD2-62231859DBC4}" type="sibTrans" cxnId="{4D2D7952-94FC-41F4-9F9E-6755C224B302}">
      <dgm:prSet/>
      <dgm:spPr/>
      <dgm:t>
        <a:bodyPr/>
        <a:lstStyle/>
        <a:p>
          <a:endParaRPr lang="fr-CH"/>
        </a:p>
      </dgm:t>
    </dgm:pt>
    <dgm:pt modelId="{CF18EABF-CF47-4347-9606-C574EA5B6F91}">
      <dgm:prSet phldrT="[Texte]"/>
      <dgm:spPr/>
      <dgm:t>
        <a:bodyPr/>
        <a:lstStyle/>
        <a:p>
          <a:r>
            <a:rPr lang="fr-CH" dirty="0" err="1"/>
            <a:t>Wishlist</a:t>
          </a:r>
          <a:endParaRPr lang="fr-CH" dirty="0"/>
        </a:p>
        <a:p>
          <a:r>
            <a:rPr lang="fr-CH" dirty="0"/>
            <a:t>20h</a:t>
          </a:r>
        </a:p>
      </dgm:t>
    </dgm:pt>
    <dgm:pt modelId="{62E31019-E42E-4277-8BF7-06D6FC51A16A}" type="parTrans" cxnId="{4CAA8837-A61C-4C7B-ADF9-5FFC6954E829}">
      <dgm:prSet/>
      <dgm:spPr/>
      <dgm:t>
        <a:bodyPr/>
        <a:lstStyle/>
        <a:p>
          <a:endParaRPr lang="fr-CH"/>
        </a:p>
      </dgm:t>
    </dgm:pt>
    <dgm:pt modelId="{32CEE95E-AB61-4EE3-9F4B-375ACB43603E}" type="sibTrans" cxnId="{4CAA8837-A61C-4C7B-ADF9-5FFC6954E829}">
      <dgm:prSet/>
      <dgm:spPr/>
      <dgm:t>
        <a:bodyPr/>
        <a:lstStyle/>
        <a:p>
          <a:endParaRPr lang="fr-CH"/>
        </a:p>
      </dgm:t>
    </dgm:pt>
    <dgm:pt modelId="{23CB49A5-48AA-458B-8118-6361237C41F1}">
      <dgm:prSet phldrT="[Texte]"/>
      <dgm:spPr/>
      <dgm:t>
        <a:bodyPr/>
        <a:lstStyle/>
        <a:p>
          <a:r>
            <a:rPr lang="fr-CH" dirty="0" err="1"/>
            <a:t>Chatbot</a:t>
          </a:r>
          <a:endParaRPr lang="fr-CH" dirty="0"/>
        </a:p>
        <a:p>
          <a:r>
            <a:rPr lang="fr-CH" dirty="0"/>
            <a:t>60h </a:t>
          </a:r>
        </a:p>
      </dgm:t>
    </dgm:pt>
    <dgm:pt modelId="{1332E541-9D01-43C0-8CF4-D71C8A0B8135}" type="parTrans" cxnId="{F7DFA2B6-C666-46A3-A803-A914A1429490}">
      <dgm:prSet/>
      <dgm:spPr/>
      <dgm:t>
        <a:bodyPr/>
        <a:lstStyle/>
        <a:p>
          <a:endParaRPr lang="fr-CH"/>
        </a:p>
      </dgm:t>
    </dgm:pt>
    <dgm:pt modelId="{F6E92D49-6D5E-4BB5-B3B5-BA303665DFA1}" type="sibTrans" cxnId="{F7DFA2B6-C666-46A3-A803-A914A1429490}">
      <dgm:prSet/>
      <dgm:spPr/>
      <dgm:t>
        <a:bodyPr/>
        <a:lstStyle/>
        <a:p>
          <a:endParaRPr lang="fr-CH"/>
        </a:p>
      </dgm:t>
    </dgm:pt>
    <dgm:pt modelId="{C854D43A-255C-423F-8373-B657A018B030}">
      <dgm:prSet phldrT="[Texte]"/>
      <dgm:spPr/>
      <dgm:t>
        <a:bodyPr/>
        <a:lstStyle/>
        <a:p>
          <a:r>
            <a:rPr lang="fr-CH" dirty="0"/>
            <a:t>Précommandes</a:t>
          </a:r>
        </a:p>
        <a:p>
          <a:r>
            <a:rPr lang="fr-CH" dirty="0"/>
            <a:t>20h</a:t>
          </a:r>
        </a:p>
      </dgm:t>
    </dgm:pt>
    <dgm:pt modelId="{7CEC02A5-68C6-4D1B-ABB0-6AF0B2BEDBE2}" type="parTrans" cxnId="{F3DD72D7-6614-4B15-85BB-B8DE5A55135E}">
      <dgm:prSet/>
      <dgm:spPr/>
      <dgm:t>
        <a:bodyPr/>
        <a:lstStyle/>
        <a:p>
          <a:endParaRPr lang="fr-CH"/>
        </a:p>
      </dgm:t>
    </dgm:pt>
    <dgm:pt modelId="{3018F06A-2730-4DEC-8A48-EABC7A9E7D93}" type="sibTrans" cxnId="{F3DD72D7-6614-4B15-85BB-B8DE5A55135E}">
      <dgm:prSet/>
      <dgm:spPr/>
      <dgm:t>
        <a:bodyPr/>
        <a:lstStyle/>
        <a:p>
          <a:endParaRPr lang="fr-CH"/>
        </a:p>
      </dgm:t>
    </dgm:pt>
    <dgm:pt modelId="{5634B903-9273-450D-9CB2-85D3B60BE54B}">
      <dgm:prSet phldrT="[Texte]"/>
      <dgm:spPr/>
      <dgm:t>
        <a:bodyPr/>
        <a:lstStyle/>
        <a:p>
          <a:r>
            <a:rPr lang="fr-CH" dirty="0"/>
            <a:t>Panier</a:t>
          </a:r>
        </a:p>
        <a:p>
          <a:r>
            <a:rPr lang="fr-CH" dirty="0"/>
            <a:t>20h</a:t>
          </a:r>
        </a:p>
      </dgm:t>
    </dgm:pt>
    <dgm:pt modelId="{8EC266CF-468E-4378-879F-EA2DEEF3E0D0}" type="parTrans" cxnId="{2B3DA059-27CF-4AC9-BC16-AD5653F02E0C}">
      <dgm:prSet/>
      <dgm:spPr/>
      <dgm:t>
        <a:bodyPr/>
        <a:lstStyle/>
        <a:p>
          <a:endParaRPr lang="fr-CH"/>
        </a:p>
      </dgm:t>
    </dgm:pt>
    <dgm:pt modelId="{FE9F34C2-1781-475C-9703-B6D624895D24}" type="sibTrans" cxnId="{2B3DA059-27CF-4AC9-BC16-AD5653F02E0C}">
      <dgm:prSet/>
      <dgm:spPr/>
      <dgm:t>
        <a:bodyPr/>
        <a:lstStyle/>
        <a:p>
          <a:endParaRPr lang="fr-CH"/>
        </a:p>
      </dgm:t>
    </dgm:pt>
    <dgm:pt modelId="{0AC9F9F6-B382-4F2D-9B9E-5A42C85E466E}">
      <dgm:prSet phldrT="[Texte]"/>
      <dgm:spPr/>
      <dgm:t>
        <a:bodyPr/>
        <a:lstStyle/>
        <a:p>
          <a:r>
            <a:rPr lang="fr-CH" dirty="0"/>
            <a:t>indicateurs des ventes</a:t>
          </a:r>
          <a:br>
            <a:rPr lang="fr-CH" dirty="0"/>
          </a:br>
          <a:r>
            <a:rPr lang="fr-CH" dirty="0"/>
            <a:t>25h</a:t>
          </a:r>
        </a:p>
      </dgm:t>
    </dgm:pt>
    <dgm:pt modelId="{F7915540-0DB0-403A-81C2-3ABA0181BE66}" type="parTrans" cxnId="{87CF8046-FED0-4F4E-BC7B-ACA5DA514F04}">
      <dgm:prSet/>
      <dgm:spPr/>
      <dgm:t>
        <a:bodyPr/>
        <a:lstStyle/>
        <a:p>
          <a:endParaRPr lang="fr-CH"/>
        </a:p>
      </dgm:t>
    </dgm:pt>
    <dgm:pt modelId="{99F44984-4389-4BEA-9CAE-92B51BF17294}" type="sibTrans" cxnId="{87CF8046-FED0-4F4E-BC7B-ACA5DA514F04}">
      <dgm:prSet/>
      <dgm:spPr/>
      <dgm:t>
        <a:bodyPr/>
        <a:lstStyle/>
        <a:p>
          <a:endParaRPr lang="fr-CH"/>
        </a:p>
      </dgm:t>
    </dgm:pt>
    <dgm:pt modelId="{3AFFA3AE-0A00-4BD8-8EE9-6BB3607BFDFA}">
      <dgm:prSet phldrT="[Texte]"/>
      <dgm:spPr/>
      <dgm:t>
        <a:bodyPr/>
        <a:lstStyle/>
        <a:p>
          <a:r>
            <a:rPr lang="fr-CH" dirty="0"/>
            <a:t>Aperçu des précommandes</a:t>
          </a:r>
        </a:p>
        <a:p>
          <a:r>
            <a:rPr lang="fr-CH" dirty="0"/>
            <a:t>18h</a:t>
          </a:r>
        </a:p>
      </dgm:t>
    </dgm:pt>
    <dgm:pt modelId="{A5134D1B-1D11-4A64-AE78-6732B9AA77F4}" type="parTrans" cxnId="{78553CCD-480B-4785-A01F-286683D52413}">
      <dgm:prSet/>
      <dgm:spPr/>
      <dgm:t>
        <a:bodyPr/>
        <a:lstStyle/>
        <a:p>
          <a:endParaRPr lang="fr-CH"/>
        </a:p>
      </dgm:t>
    </dgm:pt>
    <dgm:pt modelId="{E8DE24F1-093E-4F03-B250-BD5A10FD28BA}" type="sibTrans" cxnId="{78553CCD-480B-4785-A01F-286683D52413}">
      <dgm:prSet/>
      <dgm:spPr/>
      <dgm:t>
        <a:bodyPr/>
        <a:lstStyle/>
        <a:p>
          <a:endParaRPr lang="fr-CH"/>
        </a:p>
      </dgm:t>
    </dgm:pt>
    <dgm:pt modelId="{0C1296BD-7B89-4ED6-A936-71788F377FC7}">
      <dgm:prSet phldrT="[Texte]"/>
      <dgm:spPr/>
      <dgm:t>
        <a:bodyPr/>
        <a:lstStyle/>
        <a:p>
          <a:r>
            <a:rPr lang="fr-CH" dirty="0"/>
            <a:t>Données de test DML</a:t>
          </a:r>
          <a:br>
            <a:rPr lang="fr-CH" dirty="0"/>
          </a:br>
          <a:r>
            <a:rPr lang="fr-CH" dirty="0"/>
            <a:t>10h</a:t>
          </a:r>
        </a:p>
      </dgm:t>
    </dgm:pt>
    <dgm:pt modelId="{BAE73311-BE3B-4845-8068-1158C86E5463}" type="parTrans" cxnId="{530222BA-915F-46BA-98B7-A9FF9E2C966F}">
      <dgm:prSet/>
      <dgm:spPr/>
      <dgm:t>
        <a:bodyPr/>
        <a:lstStyle/>
        <a:p>
          <a:endParaRPr lang="fr-CH"/>
        </a:p>
      </dgm:t>
    </dgm:pt>
    <dgm:pt modelId="{453B5ECF-8826-497F-92C5-178D3668BF45}" type="sibTrans" cxnId="{530222BA-915F-46BA-98B7-A9FF9E2C966F}">
      <dgm:prSet/>
      <dgm:spPr/>
      <dgm:t>
        <a:bodyPr/>
        <a:lstStyle/>
        <a:p>
          <a:endParaRPr lang="fr-CH"/>
        </a:p>
      </dgm:t>
    </dgm:pt>
    <dgm:pt modelId="{DAB6BFCC-260C-4D92-B411-7383FBC38DA4}">
      <dgm:prSet phldrT="[Texte]"/>
      <dgm:spPr/>
      <dgm:t>
        <a:bodyPr/>
        <a:lstStyle/>
        <a:p>
          <a:r>
            <a:rPr lang="fr-CH" dirty="0"/>
            <a:t>Création du </a:t>
          </a:r>
          <a:r>
            <a:rPr lang="fr-CH" dirty="0" err="1"/>
            <a:t>schema</a:t>
          </a:r>
          <a:r>
            <a:rPr lang="fr-CH" dirty="0"/>
            <a:t> DDL</a:t>
          </a:r>
          <a:br>
            <a:rPr lang="fr-CH" dirty="0"/>
          </a:br>
          <a:r>
            <a:rPr lang="fr-CH" dirty="0"/>
            <a:t>20h</a:t>
          </a:r>
        </a:p>
      </dgm:t>
    </dgm:pt>
    <dgm:pt modelId="{9691952B-D225-4305-8360-B380A321E784}" type="parTrans" cxnId="{ABCB3D23-1812-4371-8077-BBCE7C4A2430}">
      <dgm:prSet/>
      <dgm:spPr/>
      <dgm:t>
        <a:bodyPr/>
        <a:lstStyle/>
        <a:p>
          <a:endParaRPr lang="fr-CH"/>
        </a:p>
      </dgm:t>
    </dgm:pt>
    <dgm:pt modelId="{97399016-0338-40B2-9067-94482B8EADCA}" type="sibTrans" cxnId="{ABCB3D23-1812-4371-8077-BBCE7C4A2430}">
      <dgm:prSet/>
      <dgm:spPr/>
      <dgm:t>
        <a:bodyPr/>
        <a:lstStyle/>
        <a:p>
          <a:endParaRPr lang="fr-CH"/>
        </a:p>
      </dgm:t>
    </dgm:pt>
    <dgm:pt modelId="{6245148C-C083-4077-9FAA-09CCDF81C34A}">
      <dgm:prSet phldrT="[Texte]"/>
      <dgm:spPr/>
      <dgm:t>
        <a:bodyPr/>
        <a:lstStyle/>
        <a:p>
          <a:r>
            <a:rPr lang="fr-CH" dirty="0"/>
            <a:t>Exigences envers le système </a:t>
          </a:r>
        </a:p>
        <a:p>
          <a:r>
            <a:rPr lang="fr-CH" dirty="0"/>
            <a:t>38h</a:t>
          </a:r>
        </a:p>
      </dgm:t>
    </dgm:pt>
    <dgm:pt modelId="{2EA05AEC-885C-4C27-BFD1-D80AA823C17E}" type="parTrans" cxnId="{0311ED58-A011-4B9E-A106-0F1BDB81F9F0}">
      <dgm:prSet/>
      <dgm:spPr/>
      <dgm:t>
        <a:bodyPr/>
        <a:lstStyle/>
        <a:p>
          <a:endParaRPr lang="fr-CH"/>
        </a:p>
      </dgm:t>
    </dgm:pt>
    <dgm:pt modelId="{FB9927EA-4E1E-444B-8323-CE069B5764BA}" type="sibTrans" cxnId="{0311ED58-A011-4B9E-A106-0F1BDB81F9F0}">
      <dgm:prSet/>
      <dgm:spPr/>
      <dgm:t>
        <a:bodyPr/>
        <a:lstStyle/>
        <a:p>
          <a:endParaRPr lang="fr-CH"/>
        </a:p>
      </dgm:t>
    </dgm:pt>
    <dgm:pt modelId="{090F4516-B0D6-4388-900E-CAB6EA5190F4}">
      <dgm:prSet phldrT="[Texte]"/>
      <dgm:spPr/>
      <dgm:t>
        <a:bodyPr/>
        <a:lstStyle/>
        <a:p>
          <a:r>
            <a:rPr lang="fr-CH" dirty="0"/>
            <a:t>Prototype</a:t>
          </a:r>
        </a:p>
        <a:p>
          <a:r>
            <a:rPr lang="fr-CH" dirty="0"/>
            <a:t>20h</a:t>
          </a:r>
        </a:p>
      </dgm:t>
    </dgm:pt>
    <dgm:pt modelId="{4EF9630A-86BA-49BA-AC58-FF80C132BD40}" type="parTrans" cxnId="{28E32DEE-9463-4BD2-846B-40BFE4BBBD72}">
      <dgm:prSet/>
      <dgm:spPr/>
      <dgm:t>
        <a:bodyPr/>
        <a:lstStyle/>
        <a:p>
          <a:endParaRPr lang="fr-CH"/>
        </a:p>
      </dgm:t>
    </dgm:pt>
    <dgm:pt modelId="{5B18741D-B80F-4ADE-88E3-A65782229966}" type="sibTrans" cxnId="{28E32DEE-9463-4BD2-846B-40BFE4BBBD72}">
      <dgm:prSet/>
      <dgm:spPr/>
      <dgm:t>
        <a:bodyPr/>
        <a:lstStyle/>
        <a:p>
          <a:endParaRPr lang="fr-CH"/>
        </a:p>
      </dgm:t>
    </dgm:pt>
    <dgm:pt modelId="{1559E498-F523-4A86-A1C2-901F66B154C9}">
      <dgm:prSet phldrT="[Texte]"/>
      <dgm:spPr/>
      <dgm:t>
        <a:bodyPr/>
        <a:lstStyle/>
        <a:p>
          <a:r>
            <a:rPr lang="fr-CH" dirty="0"/>
            <a:t>Incrément </a:t>
          </a:r>
          <a:br>
            <a:rPr lang="fr-CH" dirty="0"/>
          </a:br>
          <a:r>
            <a:rPr lang="fr-CH" dirty="0"/>
            <a:t>10h</a:t>
          </a:r>
        </a:p>
      </dgm:t>
    </dgm:pt>
    <dgm:pt modelId="{03206BBE-1D4F-46FC-9019-6605F05494BD}" type="parTrans" cxnId="{0DB886DD-5EB2-48B3-B793-6903218A0A79}">
      <dgm:prSet/>
      <dgm:spPr/>
      <dgm:t>
        <a:bodyPr/>
        <a:lstStyle/>
        <a:p>
          <a:endParaRPr lang="fr-CH"/>
        </a:p>
      </dgm:t>
    </dgm:pt>
    <dgm:pt modelId="{B5360472-419C-4343-8945-4467C8C482AC}" type="sibTrans" cxnId="{0DB886DD-5EB2-48B3-B793-6903218A0A79}">
      <dgm:prSet/>
      <dgm:spPr/>
      <dgm:t>
        <a:bodyPr/>
        <a:lstStyle/>
        <a:p>
          <a:endParaRPr lang="fr-CH"/>
        </a:p>
      </dgm:t>
    </dgm:pt>
    <dgm:pt modelId="{D0C8986B-2ABE-404D-8073-D529CA21B0E9}">
      <dgm:prSet phldrT="[Texte]"/>
      <dgm:spPr/>
      <dgm:t>
        <a:bodyPr/>
        <a:lstStyle/>
        <a:p>
          <a:r>
            <a:rPr lang="fr-CH" dirty="0"/>
            <a:t>Concept de tests</a:t>
          </a:r>
          <a:br>
            <a:rPr lang="fr-CH" dirty="0"/>
          </a:br>
          <a:r>
            <a:rPr lang="fr-CH" dirty="0"/>
            <a:t>8h</a:t>
          </a:r>
        </a:p>
      </dgm:t>
    </dgm:pt>
    <dgm:pt modelId="{0D8CA754-3303-43E5-B0E5-61C685B653DE}" type="parTrans" cxnId="{E0A572AD-F026-435B-87C0-600E5F9AE04C}">
      <dgm:prSet/>
      <dgm:spPr/>
      <dgm:t>
        <a:bodyPr/>
        <a:lstStyle/>
        <a:p>
          <a:endParaRPr lang="fr-CH"/>
        </a:p>
      </dgm:t>
    </dgm:pt>
    <dgm:pt modelId="{5B584CD3-985D-490A-B8D6-E29ED391542F}" type="sibTrans" cxnId="{E0A572AD-F026-435B-87C0-600E5F9AE04C}">
      <dgm:prSet/>
      <dgm:spPr/>
      <dgm:t>
        <a:bodyPr/>
        <a:lstStyle/>
        <a:p>
          <a:endParaRPr lang="fr-CH"/>
        </a:p>
      </dgm:t>
    </dgm:pt>
    <dgm:pt modelId="{797B44B6-A544-45CF-9429-60B456A98D48}">
      <dgm:prSet phldrT="[Texte]"/>
      <dgm:spPr/>
      <dgm:t>
        <a:bodyPr/>
        <a:lstStyle/>
        <a:p>
          <a:r>
            <a:rPr lang="fr-CH" dirty="0"/>
            <a:t>User stories</a:t>
          </a:r>
        </a:p>
        <a:p>
          <a:r>
            <a:rPr lang="fr-CH" dirty="0"/>
            <a:t>19h</a:t>
          </a:r>
        </a:p>
      </dgm:t>
    </dgm:pt>
    <dgm:pt modelId="{406D3A69-541C-42AC-A1E1-4A690F64BE62}" type="parTrans" cxnId="{D951F8BA-8A09-4E05-BFE5-EA34F4E9DBAD}">
      <dgm:prSet/>
      <dgm:spPr/>
      <dgm:t>
        <a:bodyPr/>
        <a:lstStyle/>
        <a:p>
          <a:endParaRPr lang="fr-CH"/>
        </a:p>
      </dgm:t>
    </dgm:pt>
    <dgm:pt modelId="{7A8951DF-8D58-4114-8A92-93598ECE41B1}" type="sibTrans" cxnId="{D951F8BA-8A09-4E05-BFE5-EA34F4E9DBAD}">
      <dgm:prSet/>
      <dgm:spPr/>
      <dgm:t>
        <a:bodyPr/>
        <a:lstStyle/>
        <a:p>
          <a:endParaRPr lang="fr-CH"/>
        </a:p>
      </dgm:t>
    </dgm:pt>
    <dgm:pt modelId="{0B4AEDE7-AFE3-450A-8D3E-09AE10C4C2EE}">
      <dgm:prSet phldrT="[Texte]"/>
      <dgm:spPr/>
      <dgm:t>
        <a:bodyPr/>
        <a:lstStyle/>
        <a:p>
          <a:r>
            <a:rPr lang="fr-CH" dirty="0"/>
            <a:t>Plan de gestion</a:t>
          </a:r>
          <a:br>
            <a:rPr lang="fr-CH" dirty="0"/>
          </a:br>
          <a:r>
            <a:rPr lang="fr-CH" dirty="0"/>
            <a:t>4h</a:t>
          </a:r>
        </a:p>
      </dgm:t>
    </dgm:pt>
    <dgm:pt modelId="{096C2479-3EDE-41D0-BFB9-D90D51AD2F35}" type="parTrans" cxnId="{8C4E7C66-E879-43E2-A04E-65314DA92F72}">
      <dgm:prSet/>
      <dgm:spPr/>
      <dgm:t>
        <a:bodyPr/>
        <a:lstStyle/>
        <a:p>
          <a:endParaRPr lang="fr-CH"/>
        </a:p>
      </dgm:t>
    </dgm:pt>
    <dgm:pt modelId="{EF3809BF-655F-4C50-8E12-DD71A6704FA4}" type="sibTrans" cxnId="{8C4E7C66-E879-43E2-A04E-65314DA92F72}">
      <dgm:prSet/>
      <dgm:spPr/>
      <dgm:t>
        <a:bodyPr/>
        <a:lstStyle/>
        <a:p>
          <a:endParaRPr lang="fr-CH"/>
        </a:p>
      </dgm:t>
    </dgm:pt>
    <dgm:pt modelId="{7E694B8C-43CF-49D6-831D-CAB313815147}">
      <dgm:prSet phldrT="[Texte]"/>
      <dgm:spPr/>
      <dgm:t>
        <a:bodyPr/>
        <a:lstStyle/>
        <a:p>
          <a:r>
            <a:rPr lang="fr-CH" dirty="0"/>
            <a:t>Sprint </a:t>
          </a:r>
          <a:r>
            <a:rPr lang="fr-CH" dirty="0" err="1"/>
            <a:t>backlog</a:t>
          </a:r>
          <a:br>
            <a:rPr lang="fr-CH" dirty="0"/>
          </a:br>
          <a:r>
            <a:rPr lang="fr-CH" dirty="0"/>
            <a:t>8h</a:t>
          </a:r>
        </a:p>
      </dgm:t>
    </dgm:pt>
    <dgm:pt modelId="{8841A192-6E10-4968-92A8-AFB65A3D7AEA}" type="sibTrans" cxnId="{14C63043-756A-49EE-A14F-A3D97FD4312D}">
      <dgm:prSet/>
      <dgm:spPr/>
      <dgm:t>
        <a:bodyPr/>
        <a:lstStyle/>
        <a:p>
          <a:endParaRPr lang="fr-CH"/>
        </a:p>
      </dgm:t>
    </dgm:pt>
    <dgm:pt modelId="{A1362D28-72A2-427A-A735-254B97F4E846}" type="parTrans" cxnId="{14C63043-756A-49EE-A14F-A3D97FD4312D}">
      <dgm:prSet/>
      <dgm:spPr/>
      <dgm:t>
        <a:bodyPr/>
        <a:lstStyle/>
        <a:p>
          <a:endParaRPr lang="fr-CH"/>
        </a:p>
      </dgm:t>
    </dgm:pt>
    <dgm:pt modelId="{EDD396D5-90C1-43A5-95F6-D4D551A392E9}">
      <dgm:prSet phldrT="[Texte]"/>
      <dgm:spPr/>
      <dgm:t>
        <a:bodyPr/>
        <a:lstStyle/>
        <a:p>
          <a:r>
            <a:rPr lang="fr-CH" dirty="0"/>
            <a:t>Product </a:t>
          </a:r>
          <a:r>
            <a:rPr lang="fr-CH" dirty="0" err="1"/>
            <a:t>Backlog</a:t>
          </a:r>
          <a:br>
            <a:rPr lang="fr-CH" dirty="0"/>
          </a:br>
          <a:r>
            <a:rPr lang="fr-CH" dirty="0"/>
            <a:t>10h</a:t>
          </a:r>
        </a:p>
      </dgm:t>
    </dgm:pt>
    <dgm:pt modelId="{A82B0F18-37B8-4C35-8C34-CC8DD72CA2AB}" type="sibTrans" cxnId="{53980B12-6C4C-44F8-A3CD-4699F57A56D4}">
      <dgm:prSet/>
      <dgm:spPr/>
      <dgm:t>
        <a:bodyPr/>
        <a:lstStyle/>
        <a:p>
          <a:endParaRPr lang="fr-CH"/>
        </a:p>
      </dgm:t>
    </dgm:pt>
    <dgm:pt modelId="{1BD33A38-05D4-4BF1-B22E-2CF39E251451}" type="parTrans" cxnId="{53980B12-6C4C-44F8-A3CD-4699F57A56D4}">
      <dgm:prSet/>
      <dgm:spPr/>
      <dgm:t>
        <a:bodyPr/>
        <a:lstStyle/>
        <a:p>
          <a:endParaRPr lang="fr-CH"/>
        </a:p>
      </dgm:t>
    </dgm:pt>
    <dgm:pt modelId="{0373FC04-EDB2-491C-BD00-69258FA97CD8}">
      <dgm:prSet phldrT="[Texte]"/>
      <dgm:spPr/>
      <dgm:t>
        <a:bodyPr/>
        <a:lstStyle/>
        <a:p>
          <a:r>
            <a:rPr lang="fr-CH" dirty="0"/>
            <a:t>Réalisation</a:t>
          </a:r>
        </a:p>
        <a:p>
          <a:r>
            <a:rPr lang="fr-CH" dirty="0"/>
            <a:t>114h</a:t>
          </a:r>
        </a:p>
      </dgm:t>
    </dgm:pt>
    <dgm:pt modelId="{F326ED4A-14D6-4A44-BC19-32667FBD058C}" type="sibTrans" cxnId="{A57895F5-4AAF-4CB7-A8C7-701221A65376}">
      <dgm:prSet/>
      <dgm:spPr/>
      <dgm:t>
        <a:bodyPr/>
        <a:lstStyle/>
        <a:p>
          <a:endParaRPr lang="fr-CH"/>
        </a:p>
      </dgm:t>
    </dgm:pt>
    <dgm:pt modelId="{CFD45496-A58A-445D-B656-1995E28932E0}" type="parTrans" cxnId="{A57895F5-4AAF-4CB7-A8C7-701221A65376}">
      <dgm:prSet/>
      <dgm:spPr/>
      <dgm:t>
        <a:bodyPr/>
        <a:lstStyle/>
        <a:p>
          <a:endParaRPr lang="fr-CH"/>
        </a:p>
      </dgm:t>
    </dgm:pt>
    <dgm:pt modelId="{17F3CA3F-6DAB-4D7B-B073-5630820BA4F2}">
      <dgm:prSet phldrT="[Texte]"/>
      <dgm:spPr/>
      <dgm:t>
        <a:bodyPr/>
        <a:lstStyle/>
        <a:p>
          <a:r>
            <a:rPr lang="fr-CH" dirty="0"/>
            <a:t>Product </a:t>
          </a:r>
          <a:r>
            <a:rPr lang="fr-CH" dirty="0" err="1"/>
            <a:t>backlog</a:t>
          </a:r>
          <a:br>
            <a:rPr lang="fr-CH" dirty="0"/>
          </a:br>
          <a:r>
            <a:rPr lang="fr-CH" dirty="0"/>
            <a:t>6h x3</a:t>
          </a:r>
        </a:p>
      </dgm:t>
    </dgm:pt>
    <dgm:pt modelId="{9696D119-000C-4218-9E5F-30E8777C07A0}" type="parTrans" cxnId="{C7D31F27-92E2-42DD-8975-5CA97469A7F3}">
      <dgm:prSet/>
      <dgm:spPr/>
      <dgm:t>
        <a:bodyPr/>
        <a:lstStyle/>
        <a:p>
          <a:endParaRPr lang="fr-CH"/>
        </a:p>
      </dgm:t>
    </dgm:pt>
    <dgm:pt modelId="{B19DD53B-594F-4056-924C-3BA4C683FBEB}" type="sibTrans" cxnId="{C7D31F27-92E2-42DD-8975-5CA97469A7F3}">
      <dgm:prSet/>
      <dgm:spPr/>
      <dgm:t>
        <a:bodyPr/>
        <a:lstStyle/>
        <a:p>
          <a:endParaRPr lang="fr-CH"/>
        </a:p>
      </dgm:t>
    </dgm:pt>
    <dgm:pt modelId="{A19C1C30-3A28-4160-A765-1BA48C20A1C1}">
      <dgm:prSet phldrT="[Texte]"/>
      <dgm:spPr/>
      <dgm:t>
        <a:bodyPr/>
        <a:lstStyle/>
        <a:p>
          <a:r>
            <a:rPr lang="fr-CH" dirty="0"/>
            <a:t>Design diagrammes</a:t>
          </a:r>
          <a:br>
            <a:rPr lang="fr-CH" dirty="0"/>
          </a:br>
          <a:r>
            <a:rPr lang="fr-CH" dirty="0"/>
            <a:t>16h x3</a:t>
          </a:r>
        </a:p>
      </dgm:t>
    </dgm:pt>
    <dgm:pt modelId="{6D0936A5-E39E-4B44-B664-67B46C86CAB2}" type="parTrans" cxnId="{02E54B7F-A40D-4237-8912-435997655F4A}">
      <dgm:prSet/>
      <dgm:spPr/>
      <dgm:t>
        <a:bodyPr/>
        <a:lstStyle/>
        <a:p>
          <a:endParaRPr lang="fr-CH"/>
        </a:p>
      </dgm:t>
    </dgm:pt>
    <dgm:pt modelId="{BAAB9A80-5657-4347-B115-EF75F6C3EA24}" type="sibTrans" cxnId="{02E54B7F-A40D-4237-8912-435997655F4A}">
      <dgm:prSet/>
      <dgm:spPr/>
      <dgm:t>
        <a:bodyPr/>
        <a:lstStyle/>
        <a:p>
          <a:endParaRPr lang="fr-CH"/>
        </a:p>
      </dgm:t>
    </dgm:pt>
    <dgm:pt modelId="{9F96438F-E4F6-447F-8CE7-C513EFA2E0E6}">
      <dgm:prSet phldrT="[Texte]"/>
      <dgm:spPr/>
      <dgm:t>
        <a:bodyPr/>
        <a:lstStyle/>
        <a:p>
          <a:r>
            <a:rPr lang="fr-CH" dirty="0"/>
            <a:t>Architecture du système</a:t>
          </a:r>
          <a:br>
            <a:rPr lang="fr-CH" dirty="0"/>
          </a:br>
          <a:r>
            <a:rPr lang="fr-CH" dirty="0"/>
            <a:t>20h</a:t>
          </a:r>
        </a:p>
      </dgm:t>
    </dgm:pt>
    <dgm:pt modelId="{8A52E7A8-823C-4DBF-B666-7FA5790484C0}" type="parTrans" cxnId="{FF412A6C-A8C6-4B0D-875B-61C9FA7A9FE1}">
      <dgm:prSet/>
      <dgm:spPr/>
      <dgm:t>
        <a:bodyPr/>
        <a:lstStyle/>
        <a:p>
          <a:endParaRPr lang="fr-CH"/>
        </a:p>
      </dgm:t>
    </dgm:pt>
    <dgm:pt modelId="{DB2C19E3-15FE-4383-A2A8-697D60435BBC}" type="sibTrans" cxnId="{FF412A6C-A8C6-4B0D-875B-61C9FA7A9FE1}">
      <dgm:prSet/>
      <dgm:spPr/>
      <dgm:t>
        <a:bodyPr/>
        <a:lstStyle/>
        <a:p>
          <a:endParaRPr lang="fr-CH"/>
        </a:p>
      </dgm:t>
    </dgm:pt>
    <dgm:pt modelId="{51D1EAB4-44A1-4A73-9DE8-AD3558191DDD}">
      <dgm:prSet phldrT="[Texte]"/>
      <dgm:spPr/>
      <dgm:t>
        <a:bodyPr/>
        <a:lstStyle/>
        <a:p>
          <a:r>
            <a:rPr lang="fr-CH" dirty="0"/>
            <a:t>Concepts de test </a:t>
          </a:r>
          <a:br>
            <a:rPr lang="fr-CH" dirty="0"/>
          </a:br>
          <a:r>
            <a:rPr lang="fr-CH" dirty="0"/>
            <a:t>8h x3</a:t>
          </a:r>
        </a:p>
      </dgm:t>
    </dgm:pt>
    <dgm:pt modelId="{12326D58-4FEE-469D-A7BC-93E0270C59EB}" type="parTrans" cxnId="{AFBCC171-7790-4C83-B1EA-4182DE794A8B}">
      <dgm:prSet/>
      <dgm:spPr/>
      <dgm:t>
        <a:bodyPr/>
        <a:lstStyle/>
        <a:p>
          <a:endParaRPr lang="fr-CH"/>
        </a:p>
      </dgm:t>
    </dgm:pt>
    <dgm:pt modelId="{F904962D-0FE7-4383-84F2-20CB91423DD6}" type="sibTrans" cxnId="{AFBCC171-7790-4C83-B1EA-4182DE794A8B}">
      <dgm:prSet/>
      <dgm:spPr/>
      <dgm:t>
        <a:bodyPr/>
        <a:lstStyle/>
        <a:p>
          <a:endParaRPr lang="fr-CH"/>
        </a:p>
      </dgm:t>
    </dgm:pt>
    <dgm:pt modelId="{9DB66467-6545-4D56-A7EC-54A0944251F4}">
      <dgm:prSet phldrT="[Texte]"/>
      <dgm:spPr/>
      <dgm:t>
        <a:bodyPr/>
        <a:lstStyle/>
        <a:p>
          <a:r>
            <a:rPr lang="fr-CH" dirty="0"/>
            <a:t>Procès verbal de tests</a:t>
          </a:r>
          <a:br>
            <a:rPr lang="fr-CH" dirty="0"/>
          </a:br>
          <a:r>
            <a:rPr lang="fr-CH" dirty="0"/>
            <a:t>8h x3</a:t>
          </a:r>
        </a:p>
      </dgm:t>
    </dgm:pt>
    <dgm:pt modelId="{E52B9B84-7BA3-4660-A657-552F15236216}" type="parTrans" cxnId="{4FA6E96E-0EAB-48CD-838E-CB1628AEC9C7}">
      <dgm:prSet/>
      <dgm:spPr/>
      <dgm:t>
        <a:bodyPr/>
        <a:lstStyle/>
        <a:p>
          <a:endParaRPr lang="fr-CH"/>
        </a:p>
      </dgm:t>
    </dgm:pt>
    <dgm:pt modelId="{D9D6C778-5BAE-44FA-9545-F824A7F36A53}" type="sibTrans" cxnId="{4FA6E96E-0EAB-48CD-838E-CB1628AEC9C7}">
      <dgm:prSet/>
      <dgm:spPr/>
      <dgm:t>
        <a:bodyPr/>
        <a:lstStyle/>
        <a:p>
          <a:endParaRPr lang="fr-CH"/>
        </a:p>
      </dgm:t>
    </dgm:pt>
    <dgm:pt modelId="{3E7F2445-B59B-4843-A717-C27A1D36762F}">
      <dgm:prSet phldrT="[Texte]"/>
      <dgm:spPr/>
      <dgm:t>
        <a:bodyPr/>
        <a:lstStyle/>
        <a:p>
          <a:r>
            <a:rPr lang="fr-CH" dirty="0"/>
            <a:t>Rapport de phase</a:t>
          </a:r>
          <a:br>
            <a:rPr lang="fr-CH" dirty="0"/>
          </a:br>
          <a:r>
            <a:rPr lang="fr-CH" dirty="0"/>
            <a:t>20h</a:t>
          </a:r>
        </a:p>
      </dgm:t>
    </dgm:pt>
    <dgm:pt modelId="{73D80497-8D8F-47DC-AD01-A5A17769CC67}" type="parTrans" cxnId="{68C258E6-7818-4647-A50F-781C032C8390}">
      <dgm:prSet/>
      <dgm:spPr/>
      <dgm:t>
        <a:bodyPr/>
        <a:lstStyle/>
        <a:p>
          <a:endParaRPr lang="fr-CH"/>
        </a:p>
      </dgm:t>
    </dgm:pt>
    <dgm:pt modelId="{3C4C2AD5-66BF-4D76-9093-E45D70A0FAEF}" type="sibTrans" cxnId="{68C258E6-7818-4647-A50F-781C032C8390}">
      <dgm:prSet/>
      <dgm:spPr/>
      <dgm:t>
        <a:bodyPr/>
        <a:lstStyle/>
        <a:p>
          <a:endParaRPr lang="fr-CH"/>
        </a:p>
      </dgm:t>
    </dgm:pt>
    <dgm:pt modelId="{05A4856D-2E2B-4B83-8956-F0FFC87E7376}">
      <dgm:prSet phldrT="[Texte]"/>
      <dgm:spPr/>
      <dgm:t>
        <a:bodyPr/>
        <a:lstStyle/>
        <a:p>
          <a:r>
            <a:rPr lang="fr-CH" dirty="0"/>
            <a:t>Expérience du projet</a:t>
          </a:r>
          <a:br>
            <a:rPr lang="fr-CH" dirty="0"/>
          </a:br>
          <a:r>
            <a:rPr lang="fr-CH" dirty="0"/>
            <a:t>4h</a:t>
          </a:r>
        </a:p>
      </dgm:t>
    </dgm:pt>
    <dgm:pt modelId="{FD77635D-5D29-445D-A2D3-C224A9261802}" type="parTrans" cxnId="{3C639A37-7D44-4D88-AF0D-9A4D6162F2F9}">
      <dgm:prSet/>
      <dgm:spPr/>
      <dgm:t>
        <a:bodyPr/>
        <a:lstStyle/>
        <a:p>
          <a:endParaRPr lang="fr-CH"/>
        </a:p>
      </dgm:t>
    </dgm:pt>
    <dgm:pt modelId="{EE3ACB9E-3294-42AB-A576-8BC889E62612}" type="sibTrans" cxnId="{3C639A37-7D44-4D88-AF0D-9A4D6162F2F9}">
      <dgm:prSet/>
      <dgm:spPr/>
      <dgm:t>
        <a:bodyPr/>
        <a:lstStyle/>
        <a:p>
          <a:endParaRPr lang="fr-CH"/>
        </a:p>
      </dgm:t>
    </dgm:pt>
    <dgm:pt modelId="{EB5C2FC2-885D-4B66-8FCD-5BEBAC09E88D}">
      <dgm:prSet phldrT="[Texte]"/>
      <dgm:spPr/>
      <dgm:t>
        <a:bodyPr/>
        <a:lstStyle/>
        <a:p>
          <a:r>
            <a:rPr lang="fr-CH" dirty="0"/>
            <a:t>Documentation des API</a:t>
          </a:r>
          <a:br>
            <a:rPr lang="fr-CH" dirty="0"/>
          </a:br>
          <a:r>
            <a:rPr lang="fr-CH" dirty="0"/>
            <a:t>15h</a:t>
          </a:r>
        </a:p>
      </dgm:t>
    </dgm:pt>
    <dgm:pt modelId="{B80DE2D8-ABAB-4B0B-BD2B-1EDAFCE00BA1}" type="parTrans" cxnId="{436BB704-2DE9-452D-AC4C-57167D5DC029}">
      <dgm:prSet/>
      <dgm:spPr/>
      <dgm:t>
        <a:bodyPr/>
        <a:lstStyle/>
        <a:p>
          <a:endParaRPr lang="fr-CH"/>
        </a:p>
      </dgm:t>
    </dgm:pt>
    <dgm:pt modelId="{10073CF2-64AD-4B91-8AE1-399914CAEA98}" type="sibTrans" cxnId="{436BB704-2DE9-452D-AC4C-57167D5DC029}">
      <dgm:prSet/>
      <dgm:spPr/>
      <dgm:t>
        <a:bodyPr/>
        <a:lstStyle/>
        <a:p>
          <a:endParaRPr lang="fr-CH"/>
        </a:p>
      </dgm:t>
    </dgm:pt>
    <dgm:pt modelId="{218C768A-DD4A-4B1C-B839-6803AAA4EC7D}">
      <dgm:prSet phldrT="[Texte]"/>
      <dgm:spPr/>
      <dgm:t>
        <a:bodyPr/>
        <a:lstStyle/>
        <a:p>
          <a:r>
            <a:rPr lang="fr-CH" dirty="0"/>
            <a:t>Mode d’emploi pour environnement dev</a:t>
          </a:r>
          <a:br>
            <a:rPr lang="fr-CH" dirty="0"/>
          </a:br>
          <a:r>
            <a:rPr lang="fr-CH" dirty="0"/>
            <a:t>20h</a:t>
          </a:r>
        </a:p>
      </dgm:t>
    </dgm:pt>
    <dgm:pt modelId="{923F2C38-E9D7-488E-8823-9AA38504B419}" type="parTrans" cxnId="{8240DEC4-A275-41FD-9A05-3DBD5AAA3EAB}">
      <dgm:prSet/>
      <dgm:spPr/>
      <dgm:t>
        <a:bodyPr/>
        <a:lstStyle/>
        <a:p>
          <a:endParaRPr lang="fr-CH"/>
        </a:p>
      </dgm:t>
    </dgm:pt>
    <dgm:pt modelId="{3A032207-16F3-49A4-B444-E5885B3EFAA0}" type="sibTrans" cxnId="{8240DEC4-A275-41FD-9A05-3DBD5AAA3EAB}">
      <dgm:prSet/>
      <dgm:spPr/>
      <dgm:t>
        <a:bodyPr/>
        <a:lstStyle/>
        <a:p>
          <a:endParaRPr lang="fr-CH"/>
        </a:p>
      </dgm:t>
    </dgm:pt>
    <dgm:pt modelId="{243448E2-57CC-4FB9-A189-4B3491366471}">
      <dgm:prSet phldrT="[Texte]"/>
      <dgm:spPr/>
      <dgm:t>
        <a:bodyPr/>
        <a:lstStyle/>
        <a:p>
          <a:r>
            <a:rPr lang="fr-CH" dirty="0"/>
            <a:t>Mode d’emploi pour déploiement</a:t>
          </a:r>
          <a:br>
            <a:rPr lang="fr-CH" dirty="0"/>
          </a:br>
          <a:r>
            <a:rPr lang="fr-CH" dirty="0"/>
            <a:t>20h</a:t>
          </a:r>
          <a:br>
            <a:rPr lang="fr-CH" dirty="0"/>
          </a:br>
          <a:endParaRPr lang="fr-CH" dirty="0"/>
        </a:p>
      </dgm:t>
    </dgm:pt>
    <dgm:pt modelId="{746BB732-A25D-4921-9DC3-ACC479FB90C5}" type="parTrans" cxnId="{E201D200-491B-4767-8A5C-91061B5832DB}">
      <dgm:prSet/>
      <dgm:spPr/>
      <dgm:t>
        <a:bodyPr/>
        <a:lstStyle/>
        <a:p>
          <a:endParaRPr lang="fr-CH"/>
        </a:p>
      </dgm:t>
    </dgm:pt>
    <dgm:pt modelId="{194D4B00-2B6F-4633-807C-36568F455908}" type="sibTrans" cxnId="{E201D200-491B-4767-8A5C-91061B5832DB}">
      <dgm:prSet/>
      <dgm:spPr/>
      <dgm:t>
        <a:bodyPr/>
        <a:lstStyle/>
        <a:p>
          <a:endParaRPr lang="fr-CH"/>
        </a:p>
      </dgm:t>
    </dgm:pt>
    <dgm:pt modelId="{EE0F2578-62BA-43A2-82FE-2C04F5915B04}">
      <dgm:prSet phldrT="[Texte]"/>
      <dgm:spPr/>
      <dgm:t>
        <a:bodyPr/>
        <a:lstStyle/>
        <a:p>
          <a:r>
            <a:rPr lang="fr-CH" dirty="0"/>
            <a:t>Mot de passe oublié</a:t>
          </a:r>
        </a:p>
        <a:p>
          <a:r>
            <a:rPr lang="fr-CH" dirty="0"/>
            <a:t>23h</a:t>
          </a:r>
        </a:p>
      </dgm:t>
    </dgm:pt>
    <dgm:pt modelId="{25D48F83-A111-4425-9D84-5C3406A0E9B2}" type="parTrans" cxnId="{4C638079-9374-4599-9CBD-0604195685EE}">
      <dgm:prSet/>
      <dgm:spPr/>
      <dgm:t>
        <a:bodyPr/>
        <a:lstStyle/>
        <a:p>
          <a:endParaRPr lang="fr-CH"/>
        </a:p>
      </dgm:t>
    </dgm:pt>
    <dgm:pt modelId="{270175CE-046A-4FBB-AA35-0FA4983BF1D6}" type="sibTrans" cxnId="{4C638079-9374-4599-9CBD-0604195685EE}">
      <dgm:prSet/>
      <dgm:spPr/>
      <dgm:t>
        <a:bodyPr/>
        <a:lstStyle/>
        <a:p>
          <a:endParaRPr lang="fr-CH"/>
        </a:p>
      </dgm:t>
    </dgm:pt>
    <dgm:pt modelId="{5AC8BDC3-5C30-4F63-99C0-18FA8BA3ABBB}">
      <dgm:prSet phldrT="[Texte]"/>
      <dgm:spPr/>
      <dgm:t>
        <a:bodyPr/>
        <a:lstStyle/>
        <a:p>
          <a:r>
            <a:rPr lang="fr-CH" dirty="0"/>
            <a:t>Livres les plus consultés</a:t>
          </a:r>
        </a:p>
        <a:p>
          <a:r>
            <a:rPr lang="fr-CH" dirty="0"/>
            <a:t>16h</a:t>
          </a:r>
        </a:p>
      </dgm:t>
    </dgm:pt>
    <dgm:pt modelId="{4308C021-D421-4029-9263-CC1B2B2988D4}" type="parTrans" cxnId="{DF7BD79C-08EC-40DF-8189-3CE13621A042}">
      <dgm:prSet/>
      <dgm:spPr/>
      <dgm:t>
        <a:bodyPr/>
        <a:lstStyle/>
        <a:p>
          <a:endParaRPr lang="fr-CH"/>
        </a:p>
      </dgm:t>
    </dgm:pt>
    <dgm:pt modelId="{B561E3C3-2D7D-45DE-9A68-C74469B92BB4}" type="sibTrans" cxnId="{DF7BD79C-08EC-40DF-8189-3CE13621A042}">
      <dgm:prSet/>
      <dgm:spPr/>
      <dgm:t>
        <a:bodyPr/>
        <a:lstStyle/>
        <a:p>
          <a:endParaRPr lang="fr-CH"/>
        </a:p>
      </dgm:t>
    </dgm:pt>
    <dgm:pt modelId="{67147232-AF2E-4F08-878B-ECDE968A9830}">
      <dgm:prSet phldrT="[Texte]"/>
      <dgm:spPr/>
      <dgm:t>
        <a:bodyPr/>
        <a:lstStyle/>
        <a:p>
          <a:r>
            <a:rPr lang="fr-CH" dirty="0"/>
            <a:t>Afficher</a:t>
          </a:r>
          <a:br>
            <a:rPr lang="fr-CH" dirty="0"/>
          </a:br>
          <a:r>
            <a:rPr lang="fr-CH" dirty="0"/>
            <a:t>20h</a:t>
          </a:r>
        </a:p>
      </dgm:t>
    </dgm:pt>
    <dgm:pt modelId="{227C442F-8935-4CAD-9B46-0CE267BF71AE}" type="parTrans" cxnId="{5DD51201-F687-4F17-9B87-2FE498933C71}">
      <dgm:prSet/>
      <dgm:spPr/>
      <dgm:t>
        <a:bodyPr/>
        <a:lstStyle/>
        <a:p>
          <a:endParaRPr lang="fr-CH"/>
        </a:p>
      </dgm:t>
    </dgm:pt>
    <dgm:pt modelId="{0FDB2508-9429-4967-9C35-5E147F8FF3C3}" type="sibTrans" cxnId="{5DD51201-F687-4F17-9B87-2FE498933C71}">
      <dgm:prSet/>
      <dgm:spPr/>
      <dgm:t>
        <a:bodyPr/>
        <a:lstStyle/>
        <a:p>
          <a:endParaRPr lang="fr-CH"/>
        </a:p>
      </dgm:t>
    </dgm:pt>
    <dgm:pt modelId="{00F435D9-0674-4A50-A2EC-18F603912FF8}">
      <dgm:prSet phldrT="[Texte]"/>
      <dgm:spPr/>
      <dgm:t>
        <a:bodyPr/>
        <a:lstStyle/>
        <a:p>
          <a:r>
            <a:rPr lang="fr-CH" dirty="0"/>
            <a:t>Supprimer</a:t>
          </a:r>
        </a:p>
        <a:p>
          <a:r>
            <a:rPr lang="fr-CH" dirty="0"/>
            <a:t>20h</a:t>
          </a:r>
        </a:p>
      </dgm:t>
    </dgm:pt>
    <dgm:pt modelId="{3ABBE7CD-2D3A-454A-ABEC-E5B4879D4FBE}" type="parTrans" cxnId="{5F087903-A5AD-4EA7-916A-95C688BA3870}">
      <dgm:prSet/>
      <dgm:spPr/>
      <dgm:t>
        <a:bodyPr/>
        <a:lstStyle/>
        <a:p>
          <a:endParaRPr lang="fr-CH"/>
        </a:p>
      </dgm:t>
    </dgm:pt>
    <dgm:pt modelId="{93D5CD14-2942-49AA-9F84-708DE31F84B3}" type="sibTrans" cxnId="{5F087903-A5AD-4EA7-916A-95C688BA3870}">
      <dgm:prSet/>
      <dgm:spPr/>
      <dgm:t>
        <a:bodyPr/>
        <a:lstStyle/>
        <a:p>
          <a:endParaRPr lang="fr-CH"/>
        </a:p>
      </dgm:t>
    </dgm:pt>
    <dgm:pt modelId="{419A0919-0231-4E49-8331-EC2468071D33}">
      <dgm:prSet phldrT="[Texte]"/>
      <dgm:spPr/>
      <dgm:t>
        <a:bodyPr/>
        <a:lstStyle/>
        <a:p>
          <a:r>
            <a:rPr lang="fr-CH" dirty="0"/>
            <a:t>Ajouter</a:t>
          </a:r>
        </a:p>
        <a:p>
          <a:r>
            <a:rPr lang="fr-CH" dirty="0"/>
            <a:t>24h</a:t>
          </a:r>
        </a:p>
      </dgm:t>
    </dgm:pt>
    <dgm:pt modelId="{44621AA7-7518-43C1-84CA-38BF642DE669}" type="parTrans" cxnId="{BB947DCA-DF7D-4B9B-A63A-E94148BCBE99}">
      <dgm:prSet/>
      <dgm:spPr/>
      <dgm:t>
        <a:bodyPr/>
        <a:lstStyle/>
        <a:p>
          <a:endParaRPr lang="fr-CH"/>
        </a:p>
      </dgm:t>
    </dgm:pt>
    <dgm:pt modelId="{8271DC00-F7C0-4D33-9053-86D840769F61}" type="sibTrans" cxnId="{BB947DCA-DF7D-4B9B-A63A-E94148BCBE99}">
      <dgm:prSet/>
      <dgm:spPr/>
      <dgm:t>
        <a:bodyPr/>
        <a:lstStyle/>
        <a:p>
          <a:endParaRPr lang="fr-CH"/>
        </a:p>
      </dgm:t>
    </dgm:pt>
    <dgm:pt modelId="{C2B17439-CE6D-4AE2-94AA-2BF80D59A613}">
      <dgm:prSet phldrT="[Texte]"/>
      <dgm:spPr/>
      <dgm:t>
        <a:bodyPr/>
        <a:lstStyle/>
        <a:p>
          <a:r>
            <a:rPr lang="fr-CH" dirty="0"/>
            <a:t>Afficher</a:t>
          </a:r>
        </a:p>
        <a:p>
          <a:r>
            <a:rPr lang="fr-CH" dirty="0"/>
            <a:t>4h</a:t>
          </a:r>
        </a:p>
      </dgm:t>
    </dgm:pt>
    <dgm:pt modelId="{2D18A41B-179F-429B-8F96-7318E37DB0DA}" type="parTrans" cxnId="{310C3FA3-CB54-42F5-87A7-004B1ED6B853}">
      <dgm:prSet/>
      <dgm:spPr/>
      <dgm:t>
        <a:bodyPr/>
        <a:lstStyle/>
        <a:p>
          <a:endParaRPr lang="fr-CH"/>
        </a:p>
      </dgm:t>
    </dgm:pt>
    <dgm:pt modelId="{18EED36F-BF58-4A44-A21D-E9B8408B631D}" type="sibTrans" cxnId="{310C3FA3-CB54-42F5-87A7-004B1ED6B853}">
      <dgm:prSet/>
      <dgm:spPr/>
      <dgm:t>
        <a:bodyPr/>
        <a:lstStyle/>
        <a:p>
          <a:endParaRPr lang="fr-CH"/>
        </a:p>
      </dgm:t>
    </dgm:pt>
    <dgm:pt modelId="{A9243884-AA46-473C-B240-923E78611C3B}">
      <dgm:prSet phldrT="[Texte]"/>
      <dgm:spPr/>
      <dgm:t>
        <a:bodyPr/>
        <a:lstStyle/>
        <a:p>
          <a:r>
            <a:rPr lang="fr-CH" dirty="0"/>
            <a:t>Supprimer</a:t>
          </a:r>
        </a:p>
        <a:p>
          <a:r>
            <a:rPr lang="fr-CH" dirty="0"/>
            <a:t>8h</a:t>
          </a:r>
        </a:p>
      </dgm:t>
    </dgm:pt>
    <dgm:pt modelId="{75EE81FB-14F5-4CD2-90EC-1E9CF4E0C702}" type="parTrans" cxnId="{BB4DFDBE-CD8D-4B69-954B-DCAE5046DC98}">
      <dgm:prSet/>
      <dgm:spPr/>
      <dgm:t>
        <a:bodyPr/>
        <a:lstStyle/>
        <a:p>
          <a:endParaRPr lang="fr-CH"/>
        </a:p>
      </dgm:t>
    </dgm:pt>
    <dgm:pt modelId="{E24DC5F9-8105-4CE8-8B3D-EE2AF7037EDF}" type="sibTrans" cxnId="{BB4DFDBE-CD8D-4B69-954B-DCAE5046DC98}">
      <dgm:prSet/>
      <dgm:spPr/>
      <dgm:t>
        <a:bodyPr/>
        <a:lstStyle/>
        <a:p>
          <a:endParaRPr lang="fr-CH"/>
        </a:p>
      </dgm:t>
    </dgm:pt>
    <dgm:pt modelId="{A2A5BBE8-3D6B-4656-9713-EF3BF4803184}">
      <dgm:prSet phldrT="[Texte]"/>
      <dgm:spPr/>
      <dgm:t>
        <a:bodyPr/>
        <a:lstStyle/>
        <a:p>
          <a:r>
            <a:rPr lang="fr-CH" dirty="0"/>
            <a:t>Ajouter</a:t>
          </a:r>
        </a:p>
        <a:p>
          <a:r>
            <a:rPr lang="fr-CH" dirty="0"/>
            <a:t>21h</a:t>
          </a:r>
        </a:p>
      </dgm:t>
    </dgm:pt>
    <dgm:pt modelId="{7610CE17-7459-4798-B22F-6592443007AE}" type="parTrans" cxnId="{AB76BA59-8773-4A13-B1C3-784ECA690711}">
      <dgm:prSet/>
      <dgm:spPr/>
      <dgm:t>
        <a:bodyPr/>
        <a:lstStyle/>
        <a:p>
          <a:endParaRPr lang="fr-CH"/>
        </a:p>
      </dgm:t>
    </dgm:pt>
    <dgm:pt modelId="{5B34F9CE-A2B2-413E-AE86-304828453743}" type="sibTrans" cxnId="{AB76BA59-8773-4A13-B1C3-784ECA690711}">
      <dgm:prSet/>
      <dgm:spPr/>
      <dgm:t>
        <a:bodyPr/>
        <a:lstStyle/>
        <a:p>
          <a:endParaRPr lang="fr-CH"/>
        </a:p>
      </dgm:t>
    </dgm:pt>
    <dgm:pt modelId="{B7242723-4A42-4079-BDD3-5747F54AA83F}">
      <dgm:prSet phldrT="[Texte]"/>
      <dgm:spPr/>
      <dgm:t>
        <a:bodyPr/>
        <a:lstStyle/>
        <a:p>
          <a:r>
            <a:rPr lang="fr-CH" dirty="0"/>
            <a:t>Modifier</a:t>
          </a:r>
          <a:br>
            <a:rPr lang="fr-CH" dirty="0"/>
          </a:br>
          <a:r>
            <a:rPr lang="fr-CH" dirty="0"/>
            <a:t>10h</a:t>
          </a:r>
        </a:p>
      </dgm:t>
    </dgm:pt>
    <dgm:pt modelId="{8E531DF6-4CE8-4BF4-B73C-23BF377B6A10}" type="parTrans" cxnId="{CFD3ADD7-ABD4-4EEB-BAA3-6B80EF76F77E}">
      <dgm:prSet/>
      <dgm:spPr/>
      <dgm:t>
        <a:bodyPr/>
        <a:lstStyle/>
        <a:p>
          <a:endParaRPr lang="fr-CH"/>
        </a:p>
      </dgm:t>
    </dgm:pt>
    <dgm:pt modelId="{6D5B0B6B-5A9D-45B8-AD75-960246422D47}" type="sibTrans" cxnId="{CFD3ADD7-ABD4-4EEB-BAA3-6B80EF76F77E}">
      <dgm:prSet/>
      <dgm:spPr/>
      <dgm:t>
        <a:bodyPr/>
        <a:lstStyle/>
        <a:p>
          <a:endParaRPr lang="fr-CH"/>
        </a:p>
      </dgm:t>
    </dgm:pt>
    <dgm:pt modelId="{F290E161-A3C7-4AC2-B369-533769833BA9}">
      <dgm:prSet phldrT="[Texte]"/>
      <dgm:spPr/>
      <dgm:t>
        <a:bodyPr/>
        <a:lstStyle/>
        <a:p>
          <a:r>
            <a:rPr lang="fr-CH" dirty="0"/>
            <a:t>Gestion du stock</a:t>
          </a:r>
          <a:br>
            <a:rPr lang="fr-CH" dirty="0"/>
          </a:br>
          <a:r>
            <a:rPr lang="fr-CH" dirty="0"/>
            <a:t>24h</a:t>
          </a:r>
        </a:p>
      </dgm:t>
    </dgm:pt>
    <dgm:pt modelId="{8F4CB4A5-DB82-4A43-88A4-5D65439E49D9}" type="parTrans" cxnId="{3D5FF15F-A076-41FE-A372-48CC5A495584}">
      <dgm:prSet/>
      <dgm:spPr/>
      <dgm:t>
        <a:bodyPr/>
        <a:lstStyle/>
        <a:p>
          <a:endParaRPr lang="fr-CH"/>
        </a:p>
      </dgm:t>
    </dgm:pt>
    <dgm:pt modelId="{C323AB70-94B1-4CB7-B93A-9A2E181350E0}" type="sibTrans" cxnId="{3D5FF15F-A076-41FE-A372-48CC5A495584}">
      <dgm:prSet/>
      <dgm:spPr/>
      <dgm:t>
        <a:bodyPr/>
        <a:lstStyle/>
        <a:p>
          <a:endParaRPr lang="fr-CH"/>
        </a:p>
      </dgm:t>
    </dgm:pt>
    <dgm:pt modelId="{73B55AC8-8C06-4967-A937-273693C1A13B}" type="pres">
      <dgm:prSet presAssocID="{7081B7BD-99E6-4610-8BB7-053B2935FD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3DEA71-398A-495E-9978-EBCC245C6F4A}" type="pres">
      <dgm:prSet presAssocID="{4F1D4C40-22EF-4602-B8A6-30F919C779BB}" presName="hierRoot1" presStyleCnt="0">
        <dgm:presLayoutVars>
          <dgm:hierBranch val="init"/>
        </dgm:presLayoutVars>
      </dgm:prSet>
      <dgm:spPr/>
    </dgm:pt>
    <dgm:pt modelId="{44E56273-EA3B-45F9-8C3A-8ADF5FDC3C48}" type="pres">
      <dgm:prSet presAssocID="{4F1D4C40-22EF-4602-B8A6-30F919C779BB}" presName="rootComposite1" presStyleCnt="0"/>
      <dgm:spPr/>
    </dgm:pt>
    <dgm:pt modelId="{0E42DB39-13B6-4ADF-BFC9-9692815F7B5B}" type="pres">
      <dgm:prSet presAssocID="{4F1D4C40-22EF-4602-B8A6-30F919C779BB}" presName="rootText1" presStyleLbl="node0" presStyleIdx="0" presStyleCnt="1" custScaleX="169994" custScaleY="148008">
        <dgm:presLayoutVars>
          <dgm:chPref val="3"/>
        </dgm:presLayoutVars>
      </dgm:prSet>
      <dgm:spPr/>
    </dgm:pt>
    <dgm:pt modelId="{9837163F-3598-493F-9A30-C4127288A7E9}" type="pres">
      <dgm:prSet presAssocID="{4F1D4C40-22EF-4602-B8A6-30F919C779BB}" presName="rootConnector1" presStyleLbl="node1" presStyleIdx="0" presStyleCnt="0"/>
      <dgm:spPr/>
    </dgm:pt>
    <dgm:pt modelId="{EBA63A95-13B0-4C8B-A854-D693D5A695DF}" type="pres">
      <dgm:prSet presAssocID="{4F1D4C40-22EF-4602-B8A6-30F919C779BB}" presName="hierChild2" presStyleCnt="0"/>
      <dgm:spPr/>
    </dgm:pt>
    <dgm:pt modelId="{1721D711-B9EC-4298-8FB9-F668076A248F}" type="pres">
      <dgm:prSet presAssocID="{E637F00E-FE0A-4FBE-BE7D-12FEBCC4EE09}" presName="Name37" presStyleLbl="parChTrans1D2" presStyleIdx="0" presStyleCnt="4"/>
      <dgm:spPr/>
    </dgm:pt>
    <dgm:pt modelId="{0DF91ED5-D6C0-4A97-A55B-331402CE238E}" type="pres">
      <dgm:prSet presAssocID="{2A8EA24F-7100-438B-8DA7-14238DBF45FE}" presName="hierRoot2" presStyleCnt="0">
        <dgm:presLayoutVars>
          <dgm:hierBranch val="init"/>
        </dgm:presLayoutVars>
      </dgm:prSet>
      <dgm:spPr/>
    </dgm:pt>
    <dgm:pt modelId="{19D75F45-D9CF-4774-B98C-C018ECE115D6}" type="pres">
      <dgm:prSet presAssocID="{2A8EA24F-7100-438B-8DA7-14238DBF45FE}" presName="rootComposite" presStyleCnt="0"/>
      <dgm:spPr/>
    </dgm:pt>
    <dgm:pt modelId="{5AB8EC51-83DA-4E47-92D8-E24694A2DFCF}" type="pres">
      <dgm:prSet presAssocID="{2A8EA24F-7100-438B-8DA7-14238DBF45FE}" presName="rootText" presStyleLbl="node2" presStyleIdx="0" presStyleCnt="4">
        <dgm:presLayoutVars>
          <dgm:chPref val="3"/>
        </dgm:presLayoutVars>
      </dgm:prSet>
      <dgm:spPr/>
    </dgm:pt>
    <dgm:pt modelId="{A3712610-7E52-45F1-8D59-63D9E9C7209D}" type="pres">
      <dgm:prSet presAssocID="{2A8EA24F-7100-438B-8DA7-14238DBF45FE}" presName="rootConnector" presStyleLbl="node2" presStyleIdx="0" presStyleCnt="4"/>
      <dgm:spPr/>
    </dgm:pt>
    <dgm:pt modelId="{BDFBAD30-4E2F-440A-A870-832A7DB4AC6E}" type="pres">
      <dgm:prSet presAssocID="{2A8EA24F-7100-438B-8DA7-14238DBF45FE}" presName="hierChild4" presStyleCnt="0"/>
      <dgm:spPr/>
    </dgm:pt>
    <dgm:pt modelId="{7B9A0127-A615-4EFB-99AD-17C5F9AA818E}" type="pres">
      <dgm:prSet presAssocID="{5636E36F-D735-446F-9114-1B0AE3F39912}" presName="Name37" presStyleLbl="parChTrans1D3" presStyleIdx="0" presStyleCnt="13"/>
      <dgm:spPr/>
    </dgm:pt>
    <dgm:pt modelId="{18D5B3CD-9F09-436A-BDA3-ECEC41B7E2C7}" type="pres">
      <dgm:prSet presAssocID="{46EEDB80-5D12-4BFC-8792-E96B660756CE}" presName="hierRoot2" presStyleCnt="0">
        <dgm:presLayoutVars>
          <dgm:hierBranch val="init"/>
        </dgm:presLayoutVars>
      </dgm:prSet>
      <dgm:spPr/>
    </dgm:pt>
    <dgm:pt modelId="{216EFCA9-C005-4883-A2C5-D8EFEA1C40EA}" type="pres">
      <dgm:prSet presAssocID="{46EEDB80-5D12-4BFC-8792-E96B660756CE}" presName="rootComposite" presStyleCnt="0"/>
      <dgm:spPr/>
    </dgm:pt>
    <dgm:pt modelId="{F0550CA7-8D75-4A0D-81AD-ED87E64200E7}" type="pres">
      <dgm:prSet presAssocID="{46EEDB80-5D12-4BFC-8792-E96B660756CE}" presName="rootText" presStyleLbl="node3" presStyleIdx="0" presStyleCnt="13" custScaleX="123311" custScaleY="86997">
        <dgm:presLayoutVars>
          <dgm:chPref val="3"/>
        </dgm:presLayoutVars>
      </dgm:prSet>
      <dgm:spPr/>
    </dgm:pt>
    <dgm:pt modelId="{C2AC5CEC-BD39-4E99-AED8-16C0CFC75D05}" type="pres">
      <dgm:prSet presAssocID="{46EEDB80-5D12-4BFC-8792-E96B660756CE}" presName="rootConnector" presStyleLbl="node3" presStyleIdx="0" presStyleCnt="13"/>
      <dgm:spPr/>
    </dgm:pt>
    <dgm:pt modelId="{41C42F47-978F-47D9-9A90-D77C348E0955}" type="pres">
      <dgm:prSet presAssocID="{46EEDB80-5D12-4BFC-8792-E96B660756CE}" presName="hierChild4" presStyleCnt="0"/>
      <dgm:spPr/>
    </dgm:pt>
    <dgm:pt modelId="{24376C9A-DA61-4239-845B-15E4FA8AF331}" type="pres">
      <dgm:prSet presAssocID="{8F4CB4A5-DB82-4A43-88A4-5D65439E49D9}" presName="Name37" presStyleLbl="parChTrans1D4" presStyleIdx="0" presStyleCnt="50"/>
      <dgm:spPr/>
    </dgm:pt>
    <dgm:pt modelId="{A7DEBE65-7BCF-4289-B1B0-F2C0B9334A81}" type="pres">
      <dgm:prSet presAssocID="{F290E161-A3C7-4AC2-B369-533769833BA9}" presName="hierRoot2" presStyleCnt="0">
        <dgm:presLayoutVars>
          <dgm:hierBranch val="init"/>
        </dgm:presLayoutVars>
      </dgm:prSet>
      <dgm:spPr/>
    </dgm:pt>
    <dgm:pt modelId="{801F3E6F-8509-4E5B-8323-E32A8BB58F41}" type="pres">
      <dgm:prSet presAssocID="{F290E161-A3C7-4AC2-B369-533769833BA9}" presName="rootComposite" presStyleCnt="0"/>
      <dgm:spPr/>
    </dgm:pt>
    <dgm:pt modelId="{51618956-9998-40B0-B23D-D08CB9C5DD6C}" type="pres">
      <dgm:prSet presAssocID="{F290E161-A3C7-4AC2-B369-533769833BA9}" presName="rootText" presStyleLbl="node4" presStyleIdx="0" presStyleCnt="50" custScaleX="112849" custScaleY="156683">
        <dgm:presLayoutVars>
          <dgm:chPref val="3"/>
        </dgm:presLayoutVars>
      </dgm:prSet>
      <dgm:spPr/>
    </dgm:pt>
    <dgm:pt modelId="{8CD9FDA1-2EBB-4F6E-821B-5E409F8CDA38}" type="pres">
      <dgm:prSet presAssocID="{F290E161-A3C7-4AC2-B369-533769833BA9}" presName="rootConnector" presStyleLbl="node4" presStyleIdx="0" presStyleCnt="50"/>
      <dgm:spPr/>
    </dgm:pt>
    <dgm:pt modelId="{EBF59B1C-E13E-4055-9418-6E7E37944AC1}" type="pres">
      <dgm:prSet presAssocID="{F290E161-A3C7-4AC2-B369-533769833BA9}" presName="hierChild4" presStyleCnt="0"/>
      <dgm:spPr/>
    </dgm:pt>
    <dgm:pt modelId="{A16B24AD-B4EA-4645-A365-D706DF0671BC}" type="pres">
      <dgm:prSet presAssocID="{F290E161-A3C7-4AC2-B369-533769833BA9}" presName="hierChild5" presStyleCnt="0"/>
      <dgm:spPr/>
    </dgm:pt>
    <dgm:pt modelId="{F03A9350-DB8F-4BBC-A027-B48573EF7F24}" type="pres">
      <dgm:prSet presAssocID="{F389002B-7457-46C6-842A-402143B9C5DE}" presName="Name37" presStyleLbl="parChTrans1D4" presStyleIdx="1" presStyleCnt="50"/>
      <dgm:spPr/>
    </dgm:pt>
    <dgm:pt modelId="{53B8FDF4-1CA5-4136-8979-55C894385449}" type="pres">
      <dgm:prSet presAssocID="{56565AF8-EA4F-4259-9121-ACD0B04FCF61}" presName="hierRoot2" presStyleCnt="0">
        <dgm:presLayoutVars>
          <dgm:hierBranch val="init"/>
        </dgm:presLayoutVars>
      </dgm:prSet>
      <dgm:spPr/>
    </dgm:pt>
    <dgm:pt modelId="{0AE269BE-5852-419F-B166-3AC2CA5E603A}" type="pres">
      <dgm:prSet presAssocID="{56565AF8-EA4F-4259-9121-ACD0B04FCF61}" presName="rootComposite" presStyleCnt="0"/>
      <dgm:spPr/>
    </dgm:pt>
    <dgm:pt modelId="{9509A6F9-8C16-44BD-811D-184A674BC3EA}" type="pres">
      <dgm:prSet presAssocID="{56565AF8-EA4F-4259-9121-ACD0B04FCF61}" presName="rootText" presStyleLbl="node4" presStyleIdx="1" presStyleCnt="50" custScaleX="96881" custScaleY="159368">
        <dgm:presLayoutVars>
          <dgm:chPref val="3"/>
        </dgm:presLayoutVars>
      </dgm:prSet>
      <dgm:spPr/>
    </dgm:pt>
    <dgm:pt modelId="{6262E28A-86DA-41D6-96E5-9CF4DFEF9D1F}" type="pres">
      <dgm:prSet presAssocID="{56565AF8-EA4F-4259-9121-ACD0B04FCF61}" presName="rootConnector" presStyleLbl="node4" presStyleIdx="1" presStyleCnt="50"/>
      <dgm:spPr/>
    </dgm:pt>
    <dgm:pt modelId="{7CB9F08D-EE51-4406-B376-6EB77F6F9E39}" type="pres">
      <dgm:prSet presAssocID="{56565AF8-EA4F-4259-9121-ACD0B04FCF61}" presName="hierChild4" presStyleCnt="0"/>
      <dgm:spPr/>
    </dgm:pt>
    <dgm:pt modelId="{5CB42F01-2859-4F5D-BCB8-95EB684BB4F7}" type="pres">
      <dgm:prSet presAssocID="{2D18A41B-179F-429B-8F96-7318E37DB0DA}" presName="Name37" presStyleLbl="parChTrans1D4" presStyleIdx="2" presStyleCnt="50"/>
      <dgm:spPr/>
    </dgm:pt>
    <dgm:pt modelId="{3A84C038-C134-40A8-9DAC-A78DD76C3897}" type="pres">
      <dgm:prSet presAssocID="{C2B17439-CE6D-4AE2-94AA-2BF80D59A613}" presName="hierRoot2" presStyleCnt="0">
        <dgm:presLayoutVars>
          <dgm:hierBranch val="init"/>
        </dgm:presLayoutVars>
      </dgm:prSet>
      <dgm:spPr/>
    </dgm:pt>
    <dgm:pt modelId="{B84651E7-7E90-4846-975D-07922DDCC70C}" type="pres">
      <dgm:prSet presAssocID="{C2B17439-CE6D-4AE2-94AA-2BF80D59A613}" presName="rootComposite" presStyleCnt="0"/>
      <dgm:spPr/>
    </dgm:pt>
    <dgm:pt modelId="{1DF992E5-5198-4D64-A78B-B0E01E2E59DF}" type="pres">
      <dgm:prSet presAssocID="{C2B17439-CE6D-4AE2-94AA-2BF80D59A613}" presName="rootText" presStyleLbl="node4" presStyleIdx="2" presStyleCnt="50">
        <dgm:presLayoutVars>
          <dgm:chPref val="3"/>
        </dgm:presLayoutVars>
      </dgm:prSet>
      <dgm:spPr/>
    </dgm:pt>
    <dgm:pt modelId="{377E92AA-E920-4926-A6D4-B065C0121A61}" type="pres">
      <dgm:prSet presAssocID="{C2B17439-CE6D-4AE2-94AA-2BF80D59A613}" presName="rootConnector" presStyleLbl="node4" presStyleIdx="2" presStyleCnt="50"/>
      <dgm:spPr/>
    </dgm:pt>
    <dgm:pt modelId="{7862E44B-717A-4AA1-8708-A17AADDE792B}" type="pres">
      <dgm:prSet presAssocID="{C2B17439-CE6D-4AE2-94AA-2BF80D59A613}" presName="hierChild4" presStyleCnt="0"/>
      <dgm:spPr/>
    </dgm:pt>
    <dgm:pt modelId="{C86704BC-C46F-4F1E-85ED-59F3CCFE91C2}" type="pres">
      <dgm:prSet presAssocID="{C2B17439-CE6D-4AE2-94AA-2BF80D59A613}" presName="hierChild5" presStyleCnt="0"/>
      <dgm:spPr/>
    </dgm:pt>
    <dgm:pt modelId="{1CE79142-01BF-4CC0-9B49-BE132DE378AB}" type="pres">
      <dgm:prSet presAssocID="{75EE81FB-14F5-4CD2-90EC-1E9CF4E0C702}" presName="Name37" presStyleLbl="parChTrans1D4" presStyleIdx="3" presStyleCnt="50"/>
      <dgm:spPr/>
    </dgm:pt>
    <dgm:pt modelId="{D162FEA8-E484-4E8E-B0B8-BE961A6256F9}" type="pres">
      <dgm:prSet presAssocID="{A9243884-AA46-473C-B240-923E78611C3B}" presName="hierRoot2" presStyleCnt="0">
        <dgm:presLayoutVars>
          <dgm:hierBranch val="init"/>
        </dgm:presLayoutVars>
      </dgm:prSet>
      <dgm:spPr/>
    </dgm:pt>
    <dgm:pt modelId="{4F82DECE-6C8C-44E5-92B1-702F6B767A6D}" type="pres">
      <dgm:prSet presAssocID="{A9243884-AA46-473C-B240-923E78611C3B}" presName="rootComposite" presStyleCnt="0"/>
      <dgm:spPr/>
    </dgm:pt>
    <dgm:pt modelId="{8E6624E8-A35E-4096-884D-2B1A9FE05AF4}" type="pres">
      <dgm:prSet presAssocID="{A9243884-AA46-473C-B240-923E78611C3B}" presName="rootText" presStyleLbl="node4" presStyleIdx="3" presStyleCnt="50">
        <dgm:presLayoutVars>
          <dgm:chPref val="3"/>
        </dgm:presLayoutVars>
      </dgm:prSet>
      <dgm:spPr/>
    </dgm:pt>
    <dgm:pt modelId="{F9B46A35-17E9-4BC0-96DD-2B20E8F365DB}" type="pres">
      <dgm:prSet presAssocID="{A9243884-AA46-473C-B240-923E78611C3B}" presName="rootConnector" presStyleLbl="node4" presStyleIdx="3" presStyleCnt="50"/>
      <dgm:spPr/>
    </dgm:pt>
    <dgm:pt modelId="{C9346AB9-96D3-4C57-BFAE-8BD58EC1597F}" type="pres">
      <dgm:prSet presAssocID="{A9243884-AA46-473C-B240-923E78611C3B}" presName="hierChild4" presStyleCnt="0"/>
      <dgm:spPr/>
    </dgm:pt>
    <dgm:pt modelId="{5B207A73-140D-4869-B141-187C7CA31AEB}" type="pres">
      <dgm:prSet presAssocID="{A9243884-AA46-473C-B240-923E78611C3B}" presName="hierChild5" presStyleCnt="0"/>
      <dgm:spPr/>
    </dgm:pt>
    <dgm:pt modelId="{5ABAC5BF-BB22-4FCC-A696-77E755E8111D}" type="pres">
      <dgm:prSet presAssocID="{7610CE17-7459-4798-B22F-6592443007AE}" presName="Name37" presStyleLbl="parChTrans1D4" presStyleIdx="4" presStyleCnt="50"/>
      <dgm:spPr/>
    </dgm:pt>
    <dgm:pt modelId="{2EA4E1C9-0D47-40C0-9CA1-63CC63092CEF}" type="pres">
      <dgm:prSet presAssocID="{A2A5BBE8-3D6B-4656-9713-EF3BF4803184}" presName="hierRoot2" presStyleCnt="0">
        <dgm:presLayoutVars>
          <dgm:hierBranch val="init"/>
        </dgm:presLayoutVars>
      </dgm:prSet>
      <dgm:spPr/>
    </dgm:pt>
    <dgm:pt modelId="{3166353B-363F-4534-AC4C-043A310DF610}" type="pres">
      <dgm:prSet presAssocID="{A2A5BBE8-3D6B-4656-9713-EF3BF4803184}" presName="rootComposite" presStyleCnt="0"/>
      <dgm:spPr/>
    </dgm:pt>
    <dgm:pt modelId="{98023758-B27C-4072-9239-DDCDD06E2B2F}" type="pres">
      <dgm:prSet presAssocID="{A2A5BBE8-3D6B-4656-9713-EF3BF4803184}" presName="rootText" presStyleLbl="node4" presStyleIdx="4" presStyleCnt="50">
        <dgm:presLayoutVars>
          <dgm:chPref val="3"/>
        </dgm:presLayoutVars>
      </dgm:prSet>
      <dgm:spPr/>
    </dgm:pt>
    <dgm:pt modelId="{CFA4BEEC-76A9-4E1D-A961-40FCFF07581F}" type="pres">
      <dgm:prSet presAssocID="{A2A5BBE8-3D6B-4656-9713-EF3BF4803184}" presName="rootConnector" presStyleLbl="node4" presStyleIdx="4" presStyleCnt="50"/>
      <dgm:spPr/>
    </dgm:pt>
    <dgm:pt modelId="{ACF22358-FD0A-4012-A14B-47E90BEED995}" type="pres">
      <dgm:prSet presAssocID="{A2A5BBE8-3D6B-4656-9713-EF3BF4803184}" presName="hierChild4" presStyleCnt="0"/>
      <dgm:spPr/>
    </dgm:pt>
    <dgm:pt modelId="{0330DBE1-9DFC-48E2-83F1-20E4B2A417DC}" type="pres">
      <dgm:prSet presAssocID="{A2A5BBE8-3D6B-4656-9713-EF3BF4803184}" presName="hierChild5" presStyleCnt="0"/>
      <dgm:spPr/>
    </dgm:pt>
    <dgm:pt modelId="{3F840378-E921-435B-AA5F-DABAE2718DD1}" type="pres">
      <dgm:prSet presAssocID="{8E531DF6-4CE8-4BF4-B73C-23BF377B6A10}" presName="Name37" presStyleLbl="parChTrans1D4" presStyleIdx="5" presStyleCnt="50"/>
      <dgm:spPr/>
    </dgm:pt>
    <dgm:pt modelId="{E5B1FD6A-FADB-42A3-BD8D-55CC478BAA9F}" type="pres">
      <dgm:prSet presAssocID="{B7242723-4A42-4079-BDD3-5747F54AA83F}" presName="hierRoot2" presStyleCnt="0">
        <dgm:presLayoutVars>
          <dgm:hierBranch val="init"/>
        </dgm:presLayoutVars>
      </dgm:prSet>
      <dgm:spPr/>
    </dgm:pt>
    <dgm:pt modelId="{478A92FA-ADB0-4812-962F-A6E542D12EAB}" type="pres">
      <dgm:prSet presAssocID="{B7242723-4A42-4079-BDD3-5747F54AA83F}" presName="rootComposite" presStyleCnt="0"/>
      <dgm:spPr/>
    </dgm:pt>
    <dgm:pt modelId="{D2CDA105-D466-4175-B266-939BFA077571}" type="pres">
      <dgm:prSet presAssocID="{B7242723-4A42-4079-BDD3-5747F54AA83F}" presName="rootText" presStyleLbl="node4" presStyleIdx="5" presStyleCnt="50">
        <dgm:presLayoutVars>
          <dgm:chPref val="3"/>
        </dgm:presLayoutVars>
      </dgm:prSet>
      <dgm:spPr/>
    </dgm:pt>
    <dgm:pt modelId="{38E69E95-DA07-4077-9DF3-7D2CE6B3CC83}" type="pres">
      <dgm:prSet presAssocID="{B7242723-4A42-4079-BDD3-5747F54AA83F}" presName="rootConnector" presStyleLbl="node4" presStyleIdx="5" presStyleCnt="50"/>
      <dgm:spPr/>
    </dgm:pt>
    <dgm:pt modelId="{ED4F82C3-FE76-48E7-B35C-8CA39A446120}" type="pres">
      <dgm:prSet presAssocID="{B7242723-4A42-4079-BDD3-5747F54AA83F}" presName="hierChild4" presStyleCnt="0"/>
      <dgm:spPr/>
    </dgm:pt>
    <dgm:pt modelId="{E93F61EE-AB54-4456-9C0B-0B287E50F543}" type="pres">
      <dgm:prSet presAssocID="{B7242723-4A42-4079-BDD3-5747F54AA83F}" presName="hierChild5" presStyleCnt="0"/>
      <dgm:spPr/>
    </dgm:pt>
    <dgm:pt modelId="{B991B8ED-55C0-4EFB-969B-985CD55A94FB}" type="pres">
      <dgm:prSet presAssocID="{56565AF8-EA4F-4259-9121-ACD0B04FCF61}" presName="hierChild5" presStyleCnt="0"/>
      <dgm:spPr/>
    </dgm:pt>
    <dgm:pt modelId="{65EC96D6-C802-42CB-8A12-4FF96E0E26BB}" type="pres">
      <dgm:prSet presAssocID="{60E98BEA-A004-4CD8-B26C-404CB567DD27}" presName="Name37" presStyleLbl="parChTrans1D4" presStyleIdx="6" presStyleCnt="50"/>
      <dgm:spPr/>
    </dgm:pt>
    <dgm:pt modelId="{2BA71B28-D34F-4C06-84DD-E8F02F0F82C6}" type="pres">
      <dgm:prSet presAssocID="{20834D4C-5D15-4FEB-AC8D-6CC83E2A3A77}" presName="hierRoot2" presStyleCnt="0">
        <dgm:presLayoutVars>
          <dgm:hierBranch val="init"/>
        </dgm:presLayoutVars>
      </dgm:prSet>
      <dgm:spPr/>
    </dgm:pt>
    <dgm:pt modelId="{9B5757D1-4E63-42C7-BE73-C959B6F900E7}" type="pres">
      <dgm:prSet presAssocID="{20834D4C-5D15-4FEB-AC8D-6CC83E2A3A77}" presName="rootComposite" presStyleCnt="0"/>
      <dgm:spPr/>
    </dgm:pt>
    <dgm:pt modelId="{27189E41-006F-49AD-A817-7313059AAA8C}" type="pres">
      <dgm:prSet presAssocID="{20834D4C-5D15-4FEB-AC8D-6CC83E2A3A77}" presName="rootText" presStyleLbl="node4" presStyleIdx="6" presStyleCnt="50" custScaleX="99984" custScaleY="191688">
        <dgm:presLayoutVars>
          <dgm:chPref val="3"/>
        </dgm:presLayoutVars>
      </dgm:prSet>
      <dgm:spPr/>
    </dgm:pt>
    <dgm:pt modelId="{B9728FCD-AC27-4846-9089-E9A32C096A8F}" type="pres">
      <dgm:prSet presAssocID="{20834D4C-5D15-4FEB-AC8D-6CC83E2A3A77}" presName="rootConnector" presStyleLbl="node4" presStyleIdx="6" presStyleCnt="50"/>
      <dgm:spPr/>
    </dgm:pt>
    <dgm:pt modelId="{7B926FEE-14A9-421B-85DB-51E1637F3567}" type="pres">
      <dgm:prSet presAssocID="{20834D4C-5D15-4FEB-AC8D-6CC83E2A3A77}" presName="hierChild4" presStyleCnt="0"/>
      <dgm:spPr/>
    </dgm:pt>
    <dgm:pt modelId="{B5DF9F08-F4CF-46AD-9533-4F3DFECADF72}" type="pres">
      <dgm:prSet presAssocID="{227C442F-8935-4CAD-9B46-0CE267BF71AE}" presName="Name37" presStyleLbl="parChTrans1D4" presStyleIdx="7" presStyleCnt="50"/>
      <dgm:spPr/>
    </dgm:pt>
    <dgm:pt modelId="{948D1839-92D8-42D6-92DA-4B7F8585932E}" type="pres">
      <dgm:prSet presAssocID="{67147232-AF2E-4F08-878B-ECDE968A9830}" presName="hierRoot2" presStyleCnt="0">
        <dgm:presLayoutVars>
          <dgm:hierBranch val="init"/>
        </dgm:presLayoutVars>
      </dgm:prSet>
      <dgm:spPr/>
    </dgm:pt>
    <dgm:pt modelId="{1831FC25-58B7-437B-BAB3-62A77D4133E1}" type="pres">
      <dgm:prSet presAssocID="{67147232-AF2E-4F08-878B-ECDE968A9830}" presName="rootComposite" presStyleCnt="0"/>
      <dgm:spPr/>
    </dgm:pt>
    <dgm:pt modelId="{5569447D-8F8A-453A-AEC2-38EB0BBF8D1D}" type="pres">
      <dgm:prSet presAssocID="{67147232-AF2E-4F08-878B-ECDE968A9830}" presName="rootText" presStyleLbl="node4" presStyleIdx="7" presStyleCnt="50">
        <dgm:presLayoutVars>
          <dgm:chPref val="3"/>
        </dgm:presLayoutVars>
      </dgm:prSet>
      <dgm:spPr/>
    </dgm:pt>
    <dgm:pt modelId="{B5F85FC9-5081-41EF-8D94-81CD6CB71FF0}" type="pres">
      <dgm:prSet presAssocID="{67147232-AF2E-4F08-878B-ECDE968A9830}" presName="rootConnector" presStyleLbl="node4" presStyleIdx="7" presStyleCnt="50"/>
      <dgm:spPr/>
    </dgm:pt>
    <dgm:pt modelId="{0F6A6F90-BA79-4428-8B85-293A3712F673}" type="pres">
      <dgm:prSet presAssocID="{67147232-AF2E-4F08-878B-ECDE968A9830}" presName="hierChild4" presStyleCnt="0"/>
      <dgm:spPr/>
    </dgm:pt>
    <dgm:pt modelId="{E3F007B4-DF4E-4C08-BB22-D026E0CB8023}" type="pres">
      <dgm:prSet presAssocID="{67147232-AF2E-4F08-878B-ECDE968A9830}" presName="hierChild5" presStyleCnt="0"/>
      <dgm:spPr/>
    </dgm:pt>
    <dgm:pt modelId="{A7D15921-1FA5-4884-8BB7-6974930B37E9}" type="pres">
      <dgm:prSet presAssocID="{3ABBE7CD-2D3A-454A-ABEC-E5B4879D4FBE}" presName="Name37" presStyleLbl="parChTrans1D4" presStyleIdx="8" presStyleCnt="50"/>
      <dgm:spPr/>
    </dgm:pt>
    <dgm:pt modelId="{EE081F71-5F97-4701-A5B6-72F189F4ED18}" type="pres">
      <dgm:prSet presAssocID="{00F435D9-0674-4A50-A2EC-18F603912FF8}" presName="hierRoot2" presStyleCnt="0">
        <dgm:presLayoutVars>
          <dgm:hierBranch val="init"/>
        </dgm:presLayoutVars>
      </dgm:prSet>
      <dgm:spPr/>
    </dgm:pt>
    <dgm:pt modelId="{3619B1F6-FD42-4D98-81CD-3BEB0DA858CC}" type="pres">
      <dgm:prSet presAssocID="{00F435D9-0674-4A50-A2EC-18F603912FF8}" presName="rootComposite" presStyleCnt="0"/>
      <dgm:spPr/>
    </dgm:pt>
    <dgm:pt modelId="{324B383B-A7B4-41D3-9516-8C540B302B57}" type="pres">
      <dgm:prSet presAssocID="{00F435D9-0674-4A50-A2EC-18F603912FF8}" presName="rootText" presStyleLbl="node4" presStyleIdx="8" presStyleCnt="50">
        <dgm:presLayoutVars>
          <dgm:chPref val="3"/>
        </dgm:presLayoutVars>
      </dgm:prSet>
      <dgm:spPr/>
    </dgm:pt>
    <dgm:pt modelId="{4CDDDD65-7F44-4AF7-9DFF-D4E990B3036C}" type="pres">
      <dgm:prSet presAssocID="{00F435D9-0674-4A50-A2EC-18F603912FF8}" presName="rootConnector" presStyleLbl="node4" presStyleIdx="8" presStyleCnt="50"/>
      <dgm:spPr/>
    </dgm:pt>
    <dgm:pt modelId="{69720D9A-559A-4ABF-B48B-93AC6AC0024F}" type="pres">
      <dgm:prSet presAssocID="{00F435D9-0674-4A50-A2EC-18F603912FF8}" presName="hierChild4" presStyleCnt="0"/>
      <dgm:spPr/>
    </dgm:pt>
    <dgm:pt modelId="{673176FE-EE9C-4D85-8528-B2FD2AE0932E}" type="pres">
      <dgm:prSet presAssocID="{00F435D9-0674-4A50-A2EC-18F603912FF8}" presName="hierChild5" presStyleCnt="0"/>
      <dgm:spPr/>
    </dgm:pt>
    <dgm:pt modelId="{DEF2D40A-74B5-486C-8D5C-FDCD85571D61}" type="pres">
      <dgm:prSet presAssocID="{44621AA7-7518-43C1-84CA-38BF642DE669}" presName="Name37" presStyleLbl="parChTrans1D4" presStyleIdx="9" presStyleCnt="50"/>
      <dgm:spPr/>
    </dgm:pt>
    <dgm:pt modelId="{E6C14138-4CCF-4484-A27B-3D81F2E446BD}" type="pres">
      <dgm:prSet presAssocID="{419A0919-0231-4E49-8331-EC2468071D33}" presName="hierRoot2" presStyleCnt="0">
        <dgm:presLayoutVars>
          <dgm:hierBranch val="init"/>
        </dgm:presLayoutVars>
      </dgm:prSet>
      <dgm:spPr/>
    </dgm:pt>
    <dgm:pt modelId="{62A870CB-90CB-4CAB-853C-21BD7CF76193}" type="pres">
      <dgm:prSet presAssocID="{419A0919-0231-4E49-8331-EC2468071D33}" presName="rootComposite" presStyleCnt="0"/>
      <dgm:spPr/>
    </dgm:pt>
    <dgm:pt modelId="{6BE05828-FB7C-4782-B60F-F6EEE8316D00}" type="pres">
      <dgm:prSet presAssocID="{419A0919-0231-4E49-8331-EC2468071D33}" presName="rootText" presStyleLbl="node4" presStyleIdx="9" presStyleCnt="50">
        <dgm:presLayoutVars>
          <dgm:chPref val="3"/>
        </dgm:presLayoutVars>
      </dgm:prSet>
      <dgm:spPr/>
    </dgm:pt>
    <dgm:pt modelId="{ED683A42-5551-4141-BA55-0709336EBCD1}" type="pres">
      <dgm:prSet presAssocID="{419A0919-0231-4E49-8331-EC2468071D33}" presName="rootConnector" presStyleLbl="node4" presStyleIdx="9" presStyleCnt="50"/>
      <dgm:spPr/>
    </dgm:pt>
    <dgm:pt modelId="{36865645-C1E4-43F2-A94A-943E353EA818}" type="pres">
      <dgm:prSet presAssocID="{419A0919-0231-4E49-8331-EC2468071D33}" presName="hierChild4" presStyleCnt="0"/>
      <dgm:spPr/>
    </dgm:pt>
    <dgm:pt modelId="{AA8E4A81-00D8-4685-AFB9-BAA91D6D3575}" type="pres">
      <dgm:prSet presAssocID="{419A0919-0231-4E49-8331-EC2468071D33}" presName="hierChild5" presStyleCnt="0"/>
      <dgm:spPr/>
    </dgm:pt>
    <dgm:pt modelId="{57B4BB13-DD27-4D36-8FC6-2F391AACFDA0}" type="pres">
      <dgm:prSet presAssocID="{20834D4C-5D15-4FEB-AC8D-6CC83E2A3A77}" presName="hierChild5" presStyleCnt="0"/>
      <dgm:spPr/>
    </dgm:pt>
    <dgm:pt modelId="{16DD5E38-7186-469D-A2F8-99DF1A4FC083}" type="pres">
      <dgm:prSet presAssocID="{27AD46F6-8BC6-49BB-835B-89676EA67AF5}" presName="Name37" presStyleLbl="parChTrans1D4" presStyleIdx="10" presStyleCnt="50"/>
      <dgm:spPr/>
    </dgm:pt>
    <dgm:pt modelId="{13A63A50-ACC6-428D-BE3E-E230B37E2912}" type="pres">
      <dgm:prSet presAssocID="{A8BFFBD5-7356-4AE1-AD79-A1CCA43A3703}" presName="hierRoot2" presStyleCnt="0">
        <dgm:presLayoutVars>
          <dgm:hierBranch val="init"/>
        </dgm:presLayoutVars>
      </dgm:prSet>
      <dgm:spPr/>
    </dgm:pt>
    <dgm:pt modelId="{1F21141C-6413-405A-A290-1F2788140C79}" type="pres">
      <dgm:prSet presAssocID="{A8BFFBD5-7356-4AE1-AD79-A1CCA43A3703}" presName="rootComposite" presStyleCnt="0"/>
      <dgm:spPr/>
    </dgm:pt>
    <dgm:pt modelId="{B8CA6758-7723-4177-8A59-0383D0519B23}" type="pres">
      <dgm:prSet presAssocID="{A8BFFBD5-7356-4AE1-AD79-A1CCA43A3703}" presName="rootText" presStyleLbl="node4" presStyleIdx="10" presStyleCnt="50" custScaleX="115789" custScaleY="159734">
        <dgm:presLayoutVars>
          <dgm:chPref val="3"/>
        </dgm:presLayoutVars>
      </dgm:prSet>
      <dgm:spPr/>
    </dgm:pt>
    <dgm:pt modelId="{6BB63ECC-64D8-4298-B254-18DDF701EA44}" type="pres">
      <dgm:prSet presAssocID="{A8BFFBD5-7356-4AE1-AD79-A1CCA43A3703}" presName="rootConnector" presStyleLbl="node4" presStyleIdx="10" presStyleCnt="50"/>
      <dgm:spPr/>
    </dgm:pt>
    <dgm:pt modelId="{E1F423B9-1F87-474C-8A14-0ED5F4D63BE0}" type="pres">
      <dgm:prSet presAssocID="{A8BFFBD5-7356-4AE1-AD79-A1CCA43A3703}" presName="hierChild4" presStyleCnt="0"/>
      <dgm:spPr/>
    </dgm:pt>
    <dgm:pt modelId="{B3BA44AA-4CA7-4A9B-A50C-5305E0C6ED82}" type="pres">
      <dgm:prSet presAssocID="{F7915540-0DB0-403A-81C2-3ABA0181BE66}" presName="Name37" presStyleLbl="parChTrans1D4" presStyleIdx="11" presStyleCnt="50"/>
      <dgm:spPr/>
    </dgm:pt>
    <dgm:pt modelId="{0D1EEC94-B728-4054-A6EC-27896524E012}" type="pres">
      <dgm:prSet presAssocID="{0AC9F9F6-B382-4F2D-9B9E-5A42C85E466E}" presName="hierRoot2" presStyleCnt="0">
        <dgm:presLayoutVars>
          <dgm:hierBranch val="init"/>
        </dgm:presLayoutVars>
      </dgm:prSet>
      <dgm:spPr/>
    </dgm:pt>
    <dgm:pt modelId="{0F18ED8D-C075-4534-BF96-CA1E3C2070F5}" type="pres">
      <dgm:prSet presAssocID="{0AC9F9F6-B382-4F2D-9B9E-5A42C85E466E}" presName="rootComposite" presStyleCnt="0"/>
      <dgm:spPr/>
    </dgm:pt>
    <dgm:pt modelId="{66DACD4F-5DB9-41F3-ACB0-1978CCD66AEC}" type="pres">
      <dgm:prSet presAssocID="{0AC9F9F6-B382-4F2D-9B9E-5A42C85E466E}" presName="rootText" presStyleLbl="node4" presStyleIdx="11" presStyleCnt="50" custScaleX="92634" custScaleY="107415">
        <dgm:presLayoutVars>
          <dgm:chPref val="3"/>
        </dgm:presLayoutVars>
      </dgm:prSet>
      <dgm:spPr/>
    </dgm:pt>
    <dgm:pt modelId="{2AA28EC0-6F48-4F7C-9E50-5170DF705BF5}" type="pres">
      <dgm:prSet presAssocID="{0AC9F9F6-B382-4F2D-9B9E-5A42C85E466E}" presName="rootConnector" presStyleLbl="node4" presStyleIdx="11" presStyleCnt="50"/>
      <dgm:spPr/>
    </dgm:pt>
    <dgm:pt modelId="{EA498498-377D-480B-B897-4CF3B68527BF}" type="pres">
      <dgm:prSet presAssocID="{0AC9F9F6-B382-4F2D-9B9E-5A42C85E466E}" presName="hierChild4" presStyleCnt="0"/>
      <dgm:spPr/>
    </dgm:pt>
    <dgm:pt modelId="{CEFEF2DA-75B4-4D5F-945A-2E855A60E2BD}" type="pres">
      <dgm:prSet presAssocID="{0AC9F9F6-B382-4F2D-9B9E-5A42C85E466E}" presName="hierChild5" presStyleCnt="0"/>
      <dgm:spPr/>
    </dgm:pt>
    <dgm:pt modelId="{F27134D7-A601-4D67-A751-CCBDC6D5966D}" type="pres">
      <dgm:prSet presAssocID="{A5134D1B-1D11-4A64-AE78-6732B9AA77F4}" presName="Name37" presStyleLbl="parChTrans1D4" presStyleIdx="12" presStyleCnt="50"/>
      <dgm:spPr/>
    </dgm:pt>
    <dgm:pt modelId="{220B1EBF-FB47-47FF-877B-31175B815D38}" type="pres">
      <dgm:prSet presAssocID="{3AFFA3AE-0A00-4BD8-8EE9-6BB3607BFDFA}" presName="hierRoot2" presStyleCnt="0">
        <dgm:presLayoutVars>
          <dgm:hierBranch val="init"/>
        </dgm:presLayoutVars>
      </dgm:prSet>
      <dgm:spPr/>
    </dgm:pt>
    <dgm:pt modelId="{F44647FD-8C94-4155-A11B-0A249D3CD555}" type="pres">
      <dgm:prSet presAssocID="{3AFFA3AE-0A00-4BD8-8EE9-6BB3607BFDFA}" presName="rootComposite" presStyleCnt="0"/>
      <dgm:spPr/>
    </dgm:pt>
    <dgm:pt modelId="{CF173D87-1087-4F08-ACBD-1C782D64E6BE}" type="pres">
      <dgm:prSet presAssocID="{3AFFA3AE-0A00-4BD8-8EE9-6BB3607BFDFA}" presName="rootText" presStyleLbl="node4" presStyleIdx="12" presStyleCnt="50" custScaleX="122475" custScaleY="142850">
        <dgm:presLayoutVars>
          <dgm:chPref val="3"/>
        </dgm:presLayoutVars>
      </dgm:prSet>
      <dgm:spPr/>
    </dgm:pt>
    <dgm:pt modelId="{D893D339-9F7E-4E70-80F2-0EC93405FB5E}" type="pres">
      <dgm:prSet presAssocID="{3AFFA3AE-0A00-4BD8-8EE9-6BB3607BFDFA}" presName="rootConnector" presStyleLbl="node4" presStyleIdx="12" presStyleCnt="50"/>
      <dgm:spPr/>
    </dgm:pt>
    <dgm:pt modelId="{DE750E10-B203-4147-86C0-1359A6E17B86}" type="pres">
      <dgm:prSet presAssocID="{3AFFA3AE-0A00-4BD8-8EE9-6BB3607BFDFA}" presName="hierChild4" presStyleCnt="0"/>
      <dgm:spPr/>
    </dgm:pt>
    <dgm:pt modelId="{3F6603D7-D55F-4B61-BF80-CE2E4E1BF826}" type="pres">
      <dgm:prSet presAssocID="{3AFFA3AE-0A00-4BD8-8EE9-6BB3607BFDFA}" presName="hierChild5" presStyleCnt="0"/>
      <dgm:spPr/>
    </dgm:pt>
    <dgm:pt modelId="{43ACAC9C-6D6D-4997-BC7E-609EE82E2FAF}" type="pres">
      <dgm:prSet presAssocID="{4308C021-D421-4029-9263-CC1B2B2988D4}" presName="Name37" presStyleLbl="parChTrans1D4" presStyleIdx="13" presStyleCnt="50"/>
      <dgm:spPr/>
    </dgm:pt>
    <dgm:pt modelId="{7C725F1D-D820-428F-A867-5B34F0AA4EC1}" type="pres">
      <dgm:prSet presAssocID="{5AC8BDC3-5C30-4F63-99C0-18FA8BA3ABBB}" presName="hierRoot2" presStyleCnt="0">
        <dgm:presLayoutVars>
          <dgm:hierBranch val="init"/>
        </dgm:presLayoutVars>
      </dgm:prSet>
      <dgm:spPr/>
    </dgm:pt>
    <dgm:pt modelId="{D32DF591-60B1-4CB4-9FE7-CEAA9C2D9FFE}" type="pres">
      <dgm:prSet presAssocID="{5AC8BDC3-5C30-4F63-99C0-18FA8BA3ABBB}" presName="rootComposite" presStyleCnt="0"/>
      <dgm:spPr/>
    </dgm:pt>
    <dgm:pt modelId="{91CE6CA7-F728-48FE-80E6-3A19FD1C16CA}" type="pres">
      <dgm:prSet presAssocID="{5AC8BDC3-5C30-4F63-99C0-18FA8BA3ABBB}" presName="rootText" presStyleLbl="node4" presStyleIdx="13" presStyleCnt="50" custScaleX="121362" custScaleY="162123">
        <dgm:presLayoutVars>
          <dgm:chPref val="3"/>
        </dgm:presLayoutVars>
      </dgm:prSet>
      <dgm:spPr/>
    </dgm:pt>
    <dgm:pt modelId="{16BF314A-0B37-46FC-B714-23F42615AC59}" type="pres">
      <dgm:prSet presAssocID="{5AC8BDC3-5C30-4F63-99C0-18FA8BA3ABBB}" presName="rootConnector" presStyleLbl="node4" presStyleIdx="13" presStyleCnt="50"/>
      <dgm:spPr/>
    </dgm:pt>
    <dgm:pt modelId="{0FD7B6E1-BEB2-43EF-B5B7-59E1A71B7D49}" type="pres">
      <dgm:prSet presAssocID="{5AC8BDC3-5C30-4F63-99C0-18FA8BA3ABBB}" presName="hierChild4" presStyleCnt="0"/>
      <dgm:spPr/>
    </dgm:pt>
    <dgm:pt modelId="{D1CBBA85-D90B-4880-9378-4D85444AE3A0}" type="pres">
      <dgm:prSet presAssocID="{5AC8BDC3-5C30-4F63-99C0-18FA8BA3ABBB}" presName="hierChild5" presStyleCnt="0"/>
      <dgm:spPr/>
    </dgm:pt>
    <dgm:pt modelId="{5D96FAFC-C00B-4E6E-A758-6216237D92AE}" type="pres">
      <dgm:prSet presAssocID="{A8BFFBD5-7356-4AE1-AD79-A1CCA43A3703}" presName="hierChild5" presStyleCnt="0"/>
      <dgm:spPr/>
    </dgm:pt>
    <dgm:pt modelId="{E7EE56C6-0406-4B36-B059-69168D77E2C0}" type="pres">
      <dgm:prSet presAssocID="{46EEDB80-5D12-4BFC-8792-E96B660756CE}" presName="hierChild5" presStyleCnt="0"/>
      <dgm:spPr/>
    </dgm:pt>
    <dgm:pt modelId="{ECD343C3-8902-4EAF-B442-6BBC3AA6BF3D}" type="pres">
      <dgm:prSet presAssocID="{36F61352-4EF4-4FA7-8D9E-7298682D773B}" presName="Name37" presStyleLbl="parChTrans1D3" presStyleIdx="1" presStyleCnt="13"/>
      <dgm:spPr/>
    </dgm:pt>
    <dgm:pt modelId="{591EDD83-3DB0-4E46-BF2F-491714235C3E}" type="pres">
      <dgm:prSet presAssocID="{B4C25D0C-5D9C-4E19-ABC8-D69447890EDC}" presName="hierRoot2" presStyleCnt="0">
        <dgm:presLayoutVars>
          <dgm:hierBranch val="init"/>
        </dgm:presLayoutVars>
      </dgm:prSet>
      <dgm:spPr/>
    </dgm:pt>
    <dgm:pt modelId="{36233E16-27CC-4FBD-825E-0E3F34CC7C9E}" type="pres">
      <dgm:prSet presAssocID="{B4C25D0C-5D9C-4E19-ABC8-D69447890EDC}" presName="rootComposite" presStyleCnt="0"/>
      <dgm:spPr/>
    </dgm:pt>
    <dgm:pt modelId="{6BA39F14-4A11-42EA-943D-83DDE03D2E8B}" type="pres">
      <dgm:prSet presAssocID="{B4C25D0C-5D9C-4E19-ABC8-D69447890EDC}" presName="rootText" presStyleLbl="node3" presStyleIdx="1" presStyleCnt="13">
        <dgm:presLayoutVars>
          <dgm:chPref val="3"/>
        </dgm:presLayoutVars>
      </dgm:prSet>
      <dgm:spPr/>
    </dgm:pt>
    <dgm:pt modelId="{F49B94B0-991D-477F-9E78-0068D48125EF}" type="pres">
      <dgm:prSet presAssocID="{B4C25D0C-5D9C-4E19-ABC8-D69447890EDC}" presName="rootConnector" presStyleLbl="node3" presStyleIdx="1" presStyleCnt="13"/>
      <dgm:spPr/>
    </dgm:pt>
    <dgm:pt modelId="{2DE4E23E-3595-45CA-8473-C5D30F826075}" type="pres">
      <dgm:prSet presAssocID="{B4C25D0C-5D9C-4E19-ABC8-D69447890EDC}" presName="hierChild4" presStyleCnt="0"/>
      <dgm:spPr/>
    </dgm:pt>
    <dgm:pt modelId="{78E8E191-6B81-4CA7-B5F5-276DB5C70664}" type="pres">
      <dgm:prSet presAssocID="{685EAFF6-3B2B-469C-8CA6-70F543944A73}" presName="Name37" presStyleLbl="parChTrans1D4" presStyleIdx="14" presStyleCnt="50"/>
      <dgm:spPr/>
    </dgm:pt>
    <dgm:pt modelId="{E2FE8C5B-83E4-4A59-B04E-F791DF8A0613}" type="pres">
      <dgm:prSet presAssocID="{C47731D9-20EA-4AD5-B169-345FDA7F1DF1}" presName="hierRoot2" presStyleCnt="0">
        <dgm:presLayoutVars>
          <dgm:hierBranch val="init"/>
        </dgm:presLayoutVars>
      </dgm:prSet>
      <dgm:spPr/>
    </dgm:pt>
    <dgm:pt modelId="{D3A37A70-F8DD-44A2-9130-016DBA6B7424}" type="pres">
      <dgm:prSet presAssocID="{C47731D9-20EA-4AD5-B169-345FDA7F1DF1}" presName="rootComposite" presStyleCnt="0"/>
      <dgm:spPr/>
    </dgm:pt>
    <dgm:pt modelId="{9DECF5DD-D363-4B8D-9591-DBAB661BA69B}" type="pres">
      <dgm:prSet presAssocID="{C47731D9-20EA-4AD5-B169-345FDA7F1DF1}" presName="rootText" presStyleLbl="node4" presStyleIdx="14" presStyleCnt="50" custScaleX="135193" custScaleY="130677">
        <dgm:presLayoutVars>
          <dgm:chPref val="3"/>
        </dgm:presLayoutVars>
      </dgm:prSet>
      <dgm:spPr/>
    </dgm:pt>
    <dgm:pt modelId="{0C74D137-F299-4DA0-A6B2-C2CC906CA6F2}" type="pres">
      <dgm:prSet presAssocID="{C47731D9-20EA-4AD5-B169-345FDA7F1DF1}" presName="rootConnector" presStyleLbl="node4" presStyleIdx="14" presStyleCnt="50"/>
      <dgm:spPr/>
    </dgm:pt>
    <dgm:pt modelId="{59E22FFD-AF06-472C-900D-B09CA1E7A0E2}" type="pres">
      <dgm:prSet presAssocID="{C47731D9-20EA-4AD5-B169-345FDA7F1DF1}" presName="hierChild4" presStyleCnt="0"/>
      <dgm:spPr/>
    </dgm:pt>
    <dgm:pt modelId="{0D146AA5-C318-449D-B7B2-7F60200B10E0}" type="pres">
      <dgm:prSet presAssocID="{C47731D9-20EA-4AD5-B169-345FDA7F1DF1}" presName="hierChild5" presStyleCnt="0"/>
      <dgm:spPr/>
    </dgm:pt>
    <dgm:pt modelId="{3AD2955C-E2B4-4578-9DD1-79018ED9FCEC}" type="pres">
      <dgm:prSet presAssocID="{4A4A4181-1223-45FE-B978-0C88E6F17D33}" presName="Name37" presStyleLbl="parChTrans1D4" presStyleIdx="15" presStyleCnt="50"/>
      <dgm:spPr/>
    </dgm:pt>
    <dgm:pt modelId="{09C729CE-69B0-4CE0-B73F-578A54B7BCF3}" type="pres">
      <dgm:prSet presAssocID="{D11B87AE-C420-449F-AC76-054E86271DD9}" presName="hierRoot2" presStyleCnt="0">
        <dgm:presLayoutVars>
          <dgm:hierBranch val="init"/>
        </dgm:presLayoutVars>
      </dgm:prSet>
      <dgm:spPr/>
    </dgm:pt>
    <dgm:pt modelId="{960718F7-EF33-4D99-9823-6B75431BF56D}" type="pres">
      <dgm:prSet presAssocID="{D11B87AE-C420-449F-AC76-054E86271DD9}" presName="rootComposite" presStyleCnt="0"/>
      <dgm:spPr/>
    </dgm:pt>
    <dgm:pt modelId="{52CE2F6C-E78B-49A0-A341-5A5735273A21}" type="pres">
      <dgm:prSet presAssocID="{D11B87AE-C420-449F-AC76-054E86271DD9}" presName="rootText" presStyleLbl="node4" presStyleIdx="15" presStyleCnt="50" custScaleX="119983" custScaleY="193174">
        <dgm:presLayoutVars>
          <dgm:chPref val="3"/>
        </dgm:presLayoutVars>
      </dgm:prSet>
      <dgm:spPr/>
    </dgm:pt>
    <dgm:pt modelId="{31E6A4AE-A095-47A7-8D08-96CFD20C32A0}" type="pres">
      <dgm:prSet presAssocID="{D11B87AE-C420-449F-AC76-054E86271DD9}" presName="rootConnector" presStyleLbl="node4" presStyleIdx="15" presStyleCnt="50"/>
      <dgm:spPr/>
    </dgm:pt>
    <dgm:pt modelId="{89741966-3081-4011-A88A-75ADD30D4467}" type="pres">
      <dgm:prSet presAssocID="{D11B87AE-C420-449F-AC76-054E86271DD9}" presName="hierChild4" presStyleCnt="0"/>
      <dgm:spPr/>
    </dgm:pt>
    <dgm:pt modelId="{99EA4D7F-252C-4ACF-9F1E-8D404C76635C}" type="pres">
      <dgm:prSet presAssocID="{D11B87AE-C420-449F-AC76-054E86271DD9}" presName="hierChild5" presStyleCnt="0"/>
      <dgm:spPr/>
    </dgm:pt>
    <dgm:pt modelId="{BC401127-8CD6-44F9-9255-C8BA0CEA6A75}" type="pres">
      <dgm:prSet presAssocID="{25D48F83-A111-4425-9D84-5C3406A0E9B2}" presName="Name37" presStyleLbl="parChTrans1D4" presStyleIdx="16" presStyleCnt="50"/>
      <dgm:spPr/>
    </dgm:pt>
    <dgm:pt modelId="{532335B4-71A7-4152-82C4-397DB7A46213}" type="pres">
      <dgm:prSet presAssocID="{EE0F2578-62BA-43A2-82FE-2C04F5915B04}" presName="hierRoot2" presStyleCnt="0">
        <dgm:presLayoutVars>
          <dgm:hierBranch val="init"/>
        </dgm:presLayoutVars>
      </dgm:prSet>
      <dgm:spPr/>
    </dgm:pt>
    <dgm:pt modelId="{D61914CF-8D06-4EAA-938F-EC25E7CCE46E}" type="pres">
      <dgm:prSet presAssocID="{EE0F2578-62BA-43A2-82FE-2C04F5915B04}" presName="rootComposite" presStyleCnt="0"/>
      <dgm:spPr/>
    </dgm:pt>
    <dgm:pt modelId="{27996429-8962-423A-A289-0AD440396AA6}" type="pres">
      <dgm:prSet presAssocID="{EE0F2578-62BA-43A2-82FE-2C04F5915B04}" presName="rootText" presStyleLbl="node4" presStyleIdx="16" presStyleCnt="50" custScaleX="144790" custScaleY="149217">
        <dgm:presLayoutVars>
          <dgm:chPref val="3"/>
        </dgm:presLayoutVars>
      </dgm:prSet>
      <dgm:spPr/>
    </dgm:pt>
    <dgm:pt modelId="{D0E70C75-80FC-4C5F-B2ED-49D0DA7A824D}" type="pres">
      <dgm:prSet presAssocID="{EE0F2578-62BA-43A2-82FE-2C04F5915B04}" presName="rootConnector" presStyleLbl="node4" presStyleIdx="16" presStyleCnt="50"/>
      <dgm:spPr/>
    </dgm:pt>
    <dgm:pt modelId="{6F7F9EFE-47DC-4FD1-AEFF-A275E8811A40}" type="pres">
      <dgm:prSet presAssocID="{EE0F2578-62BA-43A2-82FE-2C04F5915B04}" presName="hierChild4" presStyleCnt="0"/>
      <dgm:spPr/>
    </dgm:pt>
    <dgm:pt modelId="{3095FC4F-B0AB-4A80-9231-F85A6A842FCC}" type="pres">
      <dgm:prSet presAssocID="{EE0F2578-62BA-43A2-82FE-2C04F5915B04}" presName="hierChild5" presStyleCnt="0"/>
      <dgm:spPr/>
    </dgm:pt>
    <dgm:pt modelId="{A86599D0-61B2-4C9B-838E-07E045E9EFC3}" type="pres">
      <dgm:prSet presAssocID="{B4C25D0C-5D9C-4E19-ABC8-D69447890EDC}" presName="hierChild5" presStyleCnt="0"/>
      <dgm:spPr/>
    </dgm:pt>
    <dgm:pt modelId="{1AE62963-0C6B-4101-B7E5-E222F002DE74}" type="pres">
      <dgm:prSet presAssocID="{D5D5151A-9732-4F14-9192-FDB708953176}" presName="Name37" presStyleLbl="parChTrans1D3" presStyleIdx="2" presStyleCnt="13"/>
      <dgm:spPr/>
    </dgm:pt>
    <dgm:pt modelId="{1E1CECF7-5A57-48DA-BB04-7EEF5FD5C197}" type="pres">
      <dgm:prSet presAssocID="{D3BC2B46-EF39-4E90-8FF4-4AAE6B3D0059}" presName="hierRoot2" presStyleCnt="0">
        <dgm:presLayoutVars>
          <dgm:hierBranch val="init"/>
        </dgm:presLayoutVars>
      </dgm:prSet>
      <dgm:spPr/>
    </dgm:pt>
    <dgm:pt modelId="{6545823D-A98D-45A8-99B9-F4EE7C4F23CE}" type="pres">
      <dgm:prSet presAssocID="{D3BC2B46-EF39-4E90-8FF4-4AAE6B3D0059}" presName="rootComposite" presStyleCnt="0"/>
      <dgm:spPr/>
    </dgm:pt>
    <dgm:pt modelId="{98A19FFB-4CA3-4FCD-BC0E-8C5A76D16BB6}" type="pres">
      <dgm:prSet presAssocID="{D3BC2B46-EF39-4E90-8FF4-4AAE6B3D0059}" presName="rootText" presStyleLbl="node3" presStyleIdx="2" presStyleCnt="13">
        <dgm:presLayoutVars>
          <dgm:chPref val="3"/>
        </dgm:presLayoutVars>
      </dgm:prSet>
      <dgm:spPr/>
    </dgm:pt>
    <dgm:pt modelId="{35B09BE8-079B-4768-98D5-D1AEB76C6661}" type="pres">
      <dgm:prSet presAssocID="{D3BC2B46-EF39-4E90-8FF4-4AAE6B3D0059}" presName="rootConnector" presStyleLbl="node3" presStyleIdx="2" presStyleCnt="13"/>
      <dgm:spPr/>
    </dgm:pt>
    <dgm:pt modelId="{C317013D-8CEF-401E-B084-1C3A7C003641}" type="pres">
      <dgm:prSet presAssocID="{D3BC2B46-EF39-4E90-8FF4-4AAE6B3D0059}" presName="hierChild4" presStyleCnt="0"/>
      <dgm:spPr/>
    </dgm:pt>
    <dgm:pt modelId="{6B0CC46A-FD56-40E4-9277-2A78AE8B4066}" type="pres">
      <dgm:prSet presAssocID="{B9C169EF-6765-476B-B8BB-3D081D641A85}" presName="Name37" presStyleLbl="parChTrans1D4" presStyleIdx="17" presStyleCnt="50"/>
      <dgm:spPr/>
    </dgm:pt>
    <dgm:pt modelId="{AA015752-99E0-44E3-B7D0-4C52904CC043}" type="pres">
      <dgm:prSet presAssocID="{6446290B-0F62-4EB4-9470-8A4DF20C5106}" presName="hierRoot2" presStyleCnt="0">
        <dgm:presLayoutVars>
          <dgm:hierBranch val="init"/>
        </dgm:presLayoutVars>
      </dgm:prSet>
      <dgm:spPr/>
    </dgm:pt>
    <dgm:pt modelId="{0182546C-E43E-4DA0-B5F1-03BBD2853999}" type="pres">
      <dgm:prSet presAssocID="{6446290B-0F62-4EB4-9470-8A4DF20C5106}" presName="rootComposite" presStyleCnt="0"/>
      <dgm:spPr/>
    </dgm:pt>
    <dgm:pt modelId="{8537E1BF-D0A7-4638-9071-F1B9AB76205D}" type="pres">
      <dgm:prSet presAssocID="{6446290B-0F62-4EB4-9470-8A4DF20C5106}" presName="rootText" presStyleLbl="node4" presStyleIdx="17" presStyleCnt="50" custScaleX="114990">
        <dgm:presLayoutVars>
          <dgm:chPref val="3"/>
        </dgm:presLayoutVars>
      </dgm:prSet>
      <dgm:spPr/>
    </dgm:pt>
    <dgm:pt modelId="{B5C86BE9-5247-42A3-B73F-F3113D48E44C}" type="pres">
      <dgm:prSet presAssocID="{6446290B-0F62-4EB4-9470-8A4DF20C5106}" presName="rootConnector" presStyleLbl="node4" presStyleIdx="17" presStyleCnt="50"/>
      <dgm:spPr/>
    </dgm:pt>
    <dgm:pt modelId="{7CC88826-1492-4F86-8995-32A663CC26DF}" type="pres">
      <dgm:prSet presAssocID="{6446290B-0F62-4EB4-9470-8A4DF20C5106}" presName="hierChild4" presStyleCnt="0"/>
      <dgm:spPr/>
    </dgm:pt>
    <dgm:pt modelId="{1ABE4288-97E1-4D1C-8744-CF2BAB4BA686}" type="pres">
      <dgm:prSet presAssocID="{6446290B-0F62-4EB4-9470-8A4DF20C5106}" presName="hierChild5" presStyleCnt="0"/>
      <dgm:spPr/>
    </dgm:pt>
    <dgm:pt modelId="{E48B9684-C1C9-479C-A625-DC0BF156A92E}" type="pres">
      <dgm:prSet presAssocID="{D3BC2B46-EF39-4E90-8FF4-4AAE6B3D0059}" presName="hierChild5" presStyleCnt="0"/>
      <dgm:spPr/>
    </dgm:pt>
    <dgm:pt modelId="{C3D007F9-2C06-40D6-995E-0D4FA4404E37}" type="pres">
      <dgm:prSet presAssocID="{2A8EA24F-7100-438B-8DA7-14238DBF45FE}" presName="hierChild5" presStyleCnt="0"/>
      <dgm:spPr/>
    </dgm:pt>
    <dgm:pt modelId="{F472E71B-863A-4260-AC82-39CB80C8BB08}" type="pres">
      <dgm:prSet presAssocID="{73DEECD2-36C3-4591-A962-C786FA1E63BA}" presName="Name37" presStyleLbl="parChTrans1D2" presStyleIdx="1" presStyleCnt="4"/>
      <dgm:spPr/>
    </dgm:pt>
    <dgm:pt modelId="{BAE65812-7761-46F7-85F6-3CA3618F9EA0}" type="pres">
      <dgm:prSet presAssocID="{2C0ADBB8-1B56-4464-92F9-88A0660C0BB4}" presName="hierRoot2" presStyleCnt="0">
        <dgm:presLayoutVars>
          <dgm:hierBranch val="init"/>
        </dgm:presLayoutVars>
      </dgm:prSet>
      <dgm:spPr/>
    </dgm:pt>
    <dgm:pt modelId="{B2477945-303A-43E3-A1CD-F3C13D4FD0CE}" type="pres">
      <dgm:prSet presAssocID="{2C0ADBB8-1B56-4464-92F9-88A0660C0BB4}" presName="rootComposite" presStyleCnt="0"/>
      <dgm:spPr/>
    </dgm:pt>
    <dgm:pt modelId="{B46FBB28-D366-4D74-B00E-4A3BC96A1F48}" type="pres">
      <dgm:prSet presAssocID="{2C0ADBB8-1B56-4464-92F9-88A0660C0BB4}" presName="rootText" presStyleLbl="node2" presStyleIdx="1" presStyleCnt="4">
        <dgm:presLayoutVars>
          <dgm:chPref val="3"/>
        </dgm:presLayoutVars>
      </dgm:prSet>
      <dgm:spPr/>
    </dgm:pt>
    <dgm:pt modelId="{2EC54BAB-EB66-47BB-91CC-91B9E4E8BF37}" type="pres">
      <dgm:prSet presAssocID="{2C0ADBB8-1B56-4464-92F9-88A0660C0BB4}" presName="rootConnector" presStyleLbl="node2" presStyleIdx="1" presStyleCnt="4"/>
      <dgm:spPr/>
    </dgm:pt>
    <dgm:pt modelId="{8C81E1A8-F686-4469-A6E9-AE33404300B1}" type="pres">
      <dgm:prSet presAssocID="{2C0ADBB8-1B56-4464-92F9-88A0660C0BB4}" presName="hierChild4" presStyleCnt="0"/>
      <dgm:spPr/>
    </dgm:pt>
    <dgm:pt modelId="{F9864D20-6F7A-48C5-8BBF-20AA39588F82}" type="pres">
      <dgm:prSet presAssocID="{E5A6EAC1-9F15-4F4A-8243-0DD2D8149147}" presName="Name37" presStyleLbl="parChTrans1D3" presStyleIdx="3" presStyleCnt="13"/>
      <dgm:spPr/>
    </dgm:pt>
    <dgm:pt modelId="{CB4C39F2-7B84-41ED-BB9B-9164491727CA}" type="pres">
      <dgm:prSet presAssocID="{B4DBD35A-C2BC-48DF-998C-ABF4DECA060B}" presName="hierRoot2" presStyleCnt="0">
        <dgm:presLayoutVars>
          <dgm:hierBranch val="init"/>
        </dgm:presLayoutVars>
      </dgm:prSet>
      <dgm:spPr/>
    </dgm:pt>
    <dgm:pt modelId="{B38D9E30-8DEF-48D0-A4A1-171EBD8E5B2D}" type="pres">
      <dgm:prSet presAssocID="{B4DBD35A-C2BC-48DF-998C-ABF4DECA060B}" presName="rootComposite" presStyleCnt="0"/>
      <dgm:spPr/>
    </dgm:pt>
    <dgm:pt modelId="{7CE53438-7CD4-46FD-A7C4-5EE1047F75D4}" type="pres">
      <dgm:prSet presAssocID="{B4DBD35A-C2BC-48DF-998C-ABF4DECA060B}" presName="rootText" presStyleLbl="node3" presStyleIdx="3" presStyleCnt="13">
        <dgm:presLayoutVars>
          <dgm:chPref val="3"/>
        </dgm:presLayoutVars>
      </dgm:prSet>
      <dgm:spPr/>
    </dgm:pt>
    <dgm:pt modelId="{5A84E973-018B-46F9-AC71-1A6E90E5A2D9}" type="pres">
      <dgm:prSet presAssocID="{B4DBD35A-C2BC-48DF-998C-ABF4DECA060B}" presName="rootConnector" presStyleLbl="node3" presStyleIdx="3" presStyleCnt="13"/>
      <dgm:spPr/>
    </dgm:pt>
    <dgm:pt modelId="{739E988F-4C09-4698-9AAE-CE71F95926CE}" type="pres">
      <dgm:prSet presAssocID="{B4DBD35A-C2BC-48DF-998C-ABF4DECA060B}" presName="hierChild4" presStyleCnt="0"/>
      <dgm:spPr/>
    </dgm:pt>
    <dgm:pt modelId="{6590216E-2383-4DAC-B2AC-AC172F2BE092}" type="pres">
      <dgm:prSet presAssocID="{A13AA59E-D008-48E2-AA96-641C0A9F9AF8}" presName="Name37" presStyleLbl="parChTrans1D4" presStyleIdx="18" presStyleCnt="50"/>
      <dgm:spPr/>
    </dgm:pt>
    <dgm:pt modelId="{E007C553-BCC8-4D83-A951-1FE0CA0FF65A}" type="pres">
      <dgm:prSet presAssocID="{41BFEC20-0CA9-407D-B37A-16C89F16655B}" presName="hierRoot2" presStyleCnt="0">
        <dgm:presLayoutVars>
          <dgm:hierBranch val="init"/>
        </dgm:presLayoutVars>
      </dgm:prSet>
      <dgm:spPr/>
    </dgm:pt>
    <dgm:pt modelId="{92A2C70C-ADF5-41C5-AAF4-759076D43826}" type="pres">
      <dgm:prSet presAssocID="{41BFEC20-0CA9-407D-B37A-16C89F16655B}" presName="rootComposite" presStyleCnt="0"/>
      <dgm:spPr/>
    </dgm:pt>
    <dgm:pt modelId="{CAB3081B-F32B-4ED8-8932-961B7B546050}" type="pres">
      <dgm:prSet presAssocID="{41BFEC20-0CA9-407D-B37A-16C89F16655B}" presName="rootText" presStyleLbl="node4" presStyleIdx="18" presStyleCnt="50" custLinFactNeighborX="0" custLinFactNeighborY="2716">
        <dgm:presLayoutVars>
          <dgm:chPref val="3"/>
        </dgm:presLayoutVars>
      </dgm:prSet>
      <dgm:spPr/>
    </dgm:pt>
    <dgm:pt modelId="{5B0B0CF2-AF4D-4403-B36D-3E7ABE07157A}" type="pres">
      <dgm:prSet presAssocID="{41BFEC20-0CA9-407D-B37A-16C89F16655B}" presName="rootConnector" presStyleLbl="node4" presStyleIdx="18" presStyleCnt="50"/>
      <dgm:spPr/>
    </dgm:pt>
    <dgm:pt modelId="{27FE2C23-06C6-49E7-9A0E-DEC764EBA155}" type="pres">
      <dgm:prSet presAssocID="{41BFEC20-0CA9-407D-B37A-16C89F16655B}" presName="hierChild4" presStyleCnt="0"/>
      <dgm:spPr/>
    </dgm:pt>
    <dgm:pt modelId="{EB615E3B-A093-44C4-A132-05B3B7A5E52E}" type="pres">
      <dgm:prSet presAssocID="{41BFEC20-0CA9-407D-B37A-16C89F16655B}" presName="hierChild5" presStyleCnt="0"/>
      <dgm:spPr/>
    </dgm:pt>
    <dgm:pt modelId="{2312164B-5ADC-4481-BD57-604B3ADFA505}" type="pres">
      <dgm:prSet presAssocID="{0C7AAEDA-4305-490C-8269-BA997DF2C824}" presName="Name37" presStyleLbl="parChTrans1D4" presStyleIdx="19" presStyleCnt="50"/>
      <dgm:spPr/>
    </dgm:pt>
    <dgm:pt modelId="{B8422694-0522-490A-8E6F-9DEC521E4B24}" type="pres">
      <dgm:prSet presAssocID="{DDC91A2F-4036-4706-8586-241704877759}" presName="hierRoot2" presStyleCnt="0">
        <dgm:presLayoutVars>
          <dgm:hierBranch val="init"/>
        </dgm:presLayoutVars>
      </dgm:prSet>
      <dgm:spPr/>
    </dgm:pt>
    <dgm:pt modelId="{C0C252E0-E06B-4366-A3C6-88FA4FFA2F68}" type="pres">
      <dgm:prSet presAssocID="{DDC91A2F-4036-4706-8586-241704877759}" presName="rootComposite" presStyleCnt="0"/>
      <dgm:spPr/>
    </dgm:pt>
    <dgm:pt modelId="{F1E1EA64-621C-4233-8324-72834A14FAD4}" type="pres">
      <dgm:prSet presAssocID="{DDC91A2F-4036-4706-8586-241704877759}" presName="rootText" presStyleLbl="node4" presStyleIdx="19" presStyleCnt="50" custScaleX="130780" custScaleY="123954">
        <dgm:presLayoutVars>
          <dgm:chPref val="3"/>
        </dgm:presLayoutVars>
      </dgm:prSet>
      <dgm:spPr/>
    </dgm:pt>
    <dgm:pt modelId="{0FB55988-43B7-450E-AD0B-BEB3771701C5}" type="pres">
      <dgm:prSet presAssocID="{DDC91A2F-4036-4706-8586-241704877759}" presName="rootConnector" presStyleLbl="node4" presStyleIdx="19" presStyleCnt="50"/>
      <dgm:spPr/>
    </dgm:pt>
    <dgm:pt modelId="{C6D4ADB2-287A-4E82-AF9B-3F627246A302}" type="pres">
      <dgm:prSet presAssocID="{DDC91A2F-4036-4706-8586-241704877759}" presName="hierChild4" presStyleCnt="0"/>
      <dgm:spPr/>
    </dgm:pt>
    <dgm:pt modelId="{E9F9B1D3-1490-40BA-ACA3-866C5C9E569C}" type="pres">
      <dgm:prSet presAssocID="{DDC91A2F-4036-4706-8586-241704877759}" presName="hierChild5" presStyleCnt="0"/>
      <dgm:spPr/>
    </dgm:pt>
    <dgm:pt modelId="{3DE01A3D-6534-49B0-A2E2-491142A09BE7}" type="pres">
      <dgm:prSet presAssocID="{5B9731DF-8357-42D8-9681-9524ADAE834A}" presName="Name37" presStyleLbl="parChTrans1D4" presStyleIdx="20" presStyleCnt="50"/>
      <dgm:spPr/>
    </dgm:pt>
    <dgm:pt modelId="{009F1B7C-88DD-460F-AEB8-9897B508194C}" type="pres">
      <dgm:prSet presAssocID="{A255A662-80AB-44B1-8EE2-C2CE32123E5A}" presName="hierRoot2" presStyleCnt="0">
        <dgm:presLayoutVars>
          <dgm:hierBranch val="init"/>
        </dgm:presLayoutVars>
      </dgm:prSet>
      <dgm:spPr/>
    </dgm:pt>
    <dgm:pt modelId="{A8822A7D-236E-49CD-9B3B-5C1E523D0BAF}" type="pres">
      <dgm:prSet presAssocID="{A255A662-80AB-44B1-8EE2-C2CE32123E5A}" presName="rootComposite" presStyleCnt="0"/>
      <dgm:spPr/>
    </dgm:pt>
    <dgm:pt modelId="{B8D73E96-99DC-4949-B580-0F282A2675B0}" type="pres">
      <dgm:prSet presAssocID="{A255A662-80AB-44B1-8EE2-C2CE32123E5A}" presName="rootText" presStyleLbl="node4" presStyleIdx="20" presStyleCnt="50">
        <dgm:presLayoutVars>
          <dgm:chPref val="3"/>
        </dgm:presLayoutVars>
      </dgm:prSet>
      <dgm:spPr/>
    </dgm:pt>
    <dgm:pt modelId="{82FC064E-7B73-4B6D-BF87-95545A9E385D}" type="pres">
      <dgm:prSet presAssocID="{A255A662-80AB-44B1-8EE2-C2CE32123E5A}" presName="rootConnector" presStyleLbl="node4" presStyleIdx="20" presStyleCnt="50"/>
      <dgm:spPr/>
    </dgm:pt>
    <dgm:pt modelId="{11BF7353-6BB6-4584-AF32-6715D366F144}" type="pres">
      <dgm:prSet presAssocID="{A255A662-80AB-44B1-8EE2-C2CE32123E5A}" presName="hierChild4" presStyleCnt="0"/>
      <dgm:spPr/>
    </dgm:pt>
    <dgm:pt modelId="{A9C4A418-1C4C-49C5-8C30-4CA874CB3B8D}" type="pres">
      <dgm:prSet presAssocID="{A255A662-80AB-44B1-8EE2-C2CE32123E5A}" presName="hierChild5" presStyleCnt="0"/>
      <dgm:spPr/>
    </dgm:pt>
    <dgm:pt modelId="{BBBE4AA7-63B7-40FD-A092-E3F64DA660ED}" type="pres">
      <dgm:prSet presAssocID="{B2873575-3C39-4A58-A507-FC22989B2904}" presName="Name37" presStyleLbl="parChTrans1D4" presStyleIdx="21" presStyleCnt="50"/>
      <dgm:spPr/>
    </dgm:pt>
    <dgm:pt modelId="{376EE5DF-36BA-48F5-8E79-EE42ED07E3B8}" type="pres">
      <dgm:prSet presAssocID="{382E8CE5-FB44-404E-BFB2-633824E7A0E8}" presName="hierRoot2" presStyleCnt="0">
        <dgm:presLayoutVars>
          <dgm:hierBranch val="init"/>
        </dgm:presLayoutVars>
      </dgm:prSet>
      <dgm:spPr/>
    </dgm:pt>
    <dgm:pt modelId="{9CFA210F-C422-4EE1-916E-B0207615C926}" type="pres">
      <dgm:prSet presAssocID="{382E8CE5-FB44-404E-BFB2-633824E7A0E8}" presName="rootComposite" presStyleCnt="0"/>
      <dgm:spPr/>
    </dgm:pt>
    <dgm:pt modelId="{50237492-4499-4E36-BFCF-0A1104910F99}" type="pres">
      <dgm:prSet presAssocID="{382E8CE5-FB44-404E-BFB2-633824E7A0E8}" presName="rootText" presStyleLbl="node4" presStyleIdx="21" presStyleCnt="50">
        <dgm:presLayoutVars>
          <dgm:chPref val="3"/>
        </dgm:presLayoutVars>
      </dgm:prSet>
      <dgm:spPr/>
    </dgm:pt>
    <dgm:pt modelId="{C15636F2-8246-4A58-BA65-57913E5AEE59}" type="pres">
      <dgm:prSet presAssocID="{382E8CE5-FB44-404E-BFB2-633824E7A0E8}" presName="rootConnector" presStyleLbl="node4" presStyleIdx="21" presStyleCnt="50"/>
      <dgm:spPr/>
    </dgm:pt>
    <dgm:pt modelId="{1B7B6297-31C9-48DF-9B18-D81975451B13}" type="pres">
      <dgm:prSet presAssocID="{382E8CE5-FB44-404E-BFB2-633824E7A0E8}" presName="hierChild4" presStyleCnt="0"/>
      <dgm:spPr/>
    </dgm:pt>
    <dgm:pt modelId="{59E07D4B-7268-45FE-BD2A-A3288ABE446E}" type="pres">
      <dgm:prSet presAssocID="{382E8CE5-FB44-404E-BFB2-633824E7A0E8}" presName="hierChild5" presStyleCnt="0"/>
      <dgm:spPr/>
    </dgm:pt>
    <dgm:pt modelId="{F98BD9D7-7F39-4550-8569-8759ABCA8F1D}" type="pres">
      <dgm:prSet presAssocID="{62E31019-E42E-4277-8BF7-06D6FC51A16A}" presName="Name37" presStyleLbl="parChTrans1D4" presStyleIdx="22" presStyleCnt="50"/>
      <dgm:spPr/>
    </dgm:pt>
    <dgm:pt modelId="{FCADC932-A08C-4904-B4FB-9FA8AC09BB97}" type="pres">
      <dgm:prSet presAssocID="{CF18EABF-CF47-4347-9606-C574EA5B6F91}" presName="hierRoot2" presStyleCnt="0">
        <dgm:presLayoutVars>
          <dgm:hierBranch val="init"/>
        </dgm:presLayoutVars>
      </dgm:prSet>
      <dgm:spPr/>
    </dgm:pt>
    <dgm:pt modelId="{FF2BB7FF-DFA1-4FD2-99A1-CA795A69BA5E}" type="pres">
      <dgm:prSet presAssocID="{CF18EABF-CF47-4347-9606-C574EA5B6F91}" presName="rootComposite" presStyleCnt="0"/>
      <dgm:spPr/>
    </dgm:pt>
    <dgm:pt modelId="{206EDF1F-DBB5-427C-A820-491197E2CF78}" type="pres">
      <dgm:prSet presAssocID="{CF18EABF-CF47-4347-9606-C574EA5B6F91}" presName="rootText" presStyleLbl="node4" presStyleIdx="22" presStyleCnt="50">
        <dgm:presLayoutVars>
          <dgm:chPref val="3"/>
        </dgm:presLayoutVars>
      </dgm:prSet>
      <dgm:spPr/>
    </dgm:pt>
    <dgm:pt modelId="{FFD2C850-3B70-47CB-8390-C3036AB1D042}" type="pres">
      <dgm:prSet presAssocID="{CF18EABF-CF47-4347-9606-C574EA5B6F91}" presName="rootConnector" presStyleLbl="node4" presStyleIdx="22" presStyleCnt="50"/>
      <dgm:spPr/>
    </dgm:pt>
    <dgm:pt modelId="{A0EE5C4F-063D-4395-8C0A-CDF544840942}" type="pres">
      <dgm:prSet presAssocID="{CF18EABF-CF47-4347-9606-C574EA5B6F91}" presName="hierChild4" presStyleCnt="0"/>
      <dgm:spPr/>
    </dgm:pt>
    <dgm:pt modelId="{2B8AD704-C452-411C-BDCF-878F8AE2A768}" type="pres">
      <dgm:prSet presAssocID="{CF18EABF-CF47-4347-9606-C574EA5B6F91}" presName="hierChild5" presStyleCnt="0"/>
      <dgm:spPr/>
    </dgm:pt>
    <dgm:pt modelId="{D8E8802D-0A3A-4E98-AAA6-6879DCB66166}" type="pres">
      <dgm:prSet presAssocID="{1332E541-9D01-43C0-8CF4-D71C8A0B8135}" presName="Name37" presStyleLbl="parChTrans1D4" presStyleIdx="23" presStyleCnt="50"/>
      <dgm:spPr/>
    </dgm:pt>
    <dgm:pt modelId="{4C4CB048-9FFE-4D13-B6CA-5E697664193E}" type="pres">
      <dgm:prSet presAssocID="{23CB49A5-48AA-458B-8118-6361237C41F1}" presName="hierRoot2" presStyleCnt="0">
        <dgm:presLayoutVars>
          <dgm:hierBranch val="init"/>
        </dgm:presLayoutVars>
      </dgm:prSet>
      <dgm:spPr/>
    </dgm:pt>
    <dgm:pt modelId="{C1B102AF-A606-433B-93CA-2BCE50CED1E0}" type="pres">
      <dgm:prSet presAssocID="{23CB49A5-48AA-458B-8118-6361237C41F1}" presName="rootComposite" presStyleCnt="0"/>
      <dgm:spPr/>
    </dgm:pt>
    <dgm:pt modelId="{D5F51B02-B76F-4F80-8270-4871B7FCE4FA}" type="pres">
      <dgm:prSet presAssocID="{23CB49A5-48AA-458B-8118-6361237C41F1}" presName="rootText" presStyleLbl="node4" presStyleIdx="23" presStyleCnt="50">
        <dgm:presLayoutVars>
          <dgm:chPref val="3"/>
        </dgm:presLayoutVars>
      </dgm:prSet>
      <dgm:spPr/>
    </dgm:pt>
    <dgm:pt modelId="{951157FA-AE09-487A-BC2D-03C693C17E8F}" type="pres">
      <dgm:prSet presAssocID="{23CB49A5-48AA-458B-8118-6361237C41F1}" presName="rootConnector" presStyleLbl="node4" presStyleIdx="23" presStyleCnt="50"/>
      <dgm:spPr/>
    </dgm:pt>
    <dgm:pt modelId="{5C9F1EE0-9C88-4920-A94F-DE799234C0E2}" type="pres">
      <dgm:prSet presAssocID="{23CB49A5-48AA-458B-8118-6361237C41F1}" presName="hierChild4" presStyleCnt="0"/>
      <dgm:spPr/>
    </dgm:pt>
    <dgm:pt modelId="{C463DFCA-B3FF-4841-8597-F1E0C2B34B0C}" type="pres">
      <dgm:prSet presAssocID="{23CB49A5-48AA-458B-8118-6361237C41F1}" presName="hierChild5" presStyleCnt="0"/>
      <dgm:spPr/>
    </dgm:pt>
    <dgm:pt modelId="{4813A946-AD9F-4977-AEFF-A29D0E500672}" type="pres">
      <dgm:prSet presAssocID="{7CEC02A5-68C6-4D1B-ABB0-6AF0B2BEDBE2}" presName="Name37" presStyleLbl="parChTrans1D4" presStyleIdx="24" presStyleCnt="50"/>
      <dgm:spPr/>
    </dgm:pt>
    <dgm:pt modelId="{9156F6CD-A363-40C5-8062-8402B6B18DF0}" type="pres">
      <dgm:prSet presAssocID="{C854D43A-255C-423F-8373-B657A018B030}" presName="hierRoot2" presStyleCnt="0">
        <dgm:presLayoutVars>
          <dgm:hierBranch val="init"/>
        </dgm:presLayoutVars>
      </dgm:prSet>
      <dgm:spPr/>
    </dgm:pt>
    <dgm:pt modelId="{22F5F956-859E-42E3-9EAF-6C9160A41958}" type="pres">
      <dgm:prSet presAssocID="{C854D43A-255C-423F-8373-B657A018B030}" presName="rootComposite" presStyleCnt="0"/>
      <dgm:spPr/>
    </dgm:pt>
    <dgm:pt modelId="{D89A2154-2CD4-4A2E-A544-6F50CBF56A82}" type="pres">
      <dgm:prSet presAssocID="{C854D43A-255C-423F-8373-B657A018B030}" presName="rootText" presStyleLbl="node4" presStyleIdx="24" presStyleCnt="50">
        <dgm:presLayoutVars>
          <dgm:chPref val="3"/>
        </dgm:presLayoutVars>
      </dgm:prSet>
      <dgm:spPr/>
    </dgm:pt>
    <dgm:pt modelId="{52B870B0-D61C-4F8F-9E25-D91C9D829EB6}" type="pres">
      <dgm:prSet presAssocID="{C854D43A-255C-423F-8373-B657A018B030}" presName="rootConnector" presStyleLbl="node4" presStyleIdx="24" presStyleCnt="50"/>
      <dgm:spPr/>
    </dgm:pt>
    <dgm:pt modelId="{1C413D70-47AB-472F-ABF0-D816F61787F3}" type="pres">
      <dgm:prSet presAssocID="{C854D43A-255C-423F-8373-B657A018B030}" presName="hierChild4" presStyleCnt="0"/>
      <dgm:spPr/>
    </dgm:pt>
    <dgm:pt modelId="{D1A2A6B2-AAC5-4848-938A-00FD811F15D6}" type="pres">
      <dgm:prSet presAssocID="{C854D43A-255C-423F-8373-B657A018B030}" presName="hierChild5" presStyleCnt="0"/>
      <dgm:spPr/>
    </dgm:pt>
    <dgm:pt modelId="{3C8DC546-AA11-461B-A4BC-24E6F9F202FA}" type="pres">
      <dgm:prSet presAssocID="{B4DBD35A-C2BC-48DF-998C-ABF4DECA060B}" presName="hierChild5" presStyleCnt="0"/>
      <dgm:spPr/>
    </dgm:pt>
    <dgm:pt modelId="{C7FD481F-2E37-44B8-8799-E6E6B0749ADC}" type="pres">
      <dgm:prSet presAssocID="{16C7DE65-F1D0-4C3D-B10A-92EF7899BB71}" presName="Name37" presStyleLbl="parChTrans1D3" presStyleIdx="4" presStyleCnt="13"/>
      <dgm:spPr/>
    </dgm:pt>
    <dgm:pt modelId="{E06800EB-D607-4A15-AD84-30467423447C}" type="pres">
      <dgm:prSet presAssocID="{4CF1A9AB-DE6B-4BED-B6B5-6B2EE3DA64D5}" presName="hierRoot2" presStyleCnt="0">
        <dgm:presLayoutVars>
          <dgm:hierBranch val="init"/>
        </dgm:presLayoutVars>
      </dgm:prSet>
      <dgm:spPr/>
    </dgm:pt>
    <dgm:pt modelId="{5AA7EBEA-1B58-449B-9201-54B9EBADADFA}" type="pres">
      <dgm:prSet presAssocID="{4CF1A9AB-DE6B-4BED-B6B5-6B2EE3DA64D5}" presName="rootComposite" presStyleCnt="0"/>
      <dgm:spPr/>
    </dgm:pt>
    <dgm:pt modelId="{EF9236CD-4550-4C3D-BBFC-C80EDA388AD8}" type="pres">
      <dgm:prSet presAssocID="{4CF1A9AB-DE6B-4BED-B6B5-6B2EE3DA64D5}" presName="rootText" presStyleLbl="node3" presStyleIdx="4" presStyleCnt="13">
        <dgm:presLayoutVars>
          <dgm:chPref val="3"/>
        </dgm:presLayoutVars>
      </dgm:prSet>
      <dgm:spPr/>
    </dgm:pt>
    <dgm:pt modelId="{35CC5CB5-DC47-4CCB-A0AE-532C439B2AA5}" type="pres">
      <dgm:prSet presAssocID="{4CF1A9AB-DE6B-4BED-B6B5-6B2EE3DA64D5}" presName="rootConnector" presStyleLbl="node3" presStyleIdx="4" presStyleCnt="13"/>
      <dgm:spPr/>
    </dgm:pt>
    <dgm:pt modelId="{6A368CFC-CA32-4DF6-8881-5AC656016E2E}" type="pres">
      <dgm:prSet presAssocID="{4CF1A9AB-DE6B-4BED-B6B5-6B2EE3DA64D5}" presName="hierChild4" presStyleCnt="0"/>
      <dgm:spPr/>
    </dgm:pt>
    <dgm:pt modelId="{3269B6A4-9667-4E47-9A1A-663362F36463}" type="pres">
      <dgm:prSet presAssocID="{9F96308E-472D-43CC-BA4C-3760715A38F8}" presName="Name37" presStyleLbl="parChTrans1D4" presStyleIdx="25" presStyleCnt="50"/>
      <dgm:spPr/>
    </dgm:pt>
    <dgm:pt modelId="{598623F8-C4CE-4762-95A7-F031B9B4E388}" type="pres">
      <dgm:prSet presAssocID="{EF8FCBF4-1EC9-46CB-9CDB-F3915D8F2F98}" presName="hierRoot2" presStyleCnt="0">
        <dgm:presLayoutVars>
          <dgm:hierBranch val="init"/>
        </dgm:presLayoutVars>
      </dgm:prSet>
      <dgm:spPr/>
    </dgm:pt>
    <dgm:pt modelId="{B75D9142-F6AE-4B7A-A2B1-614849BA750A}" type="pres">
      <dgm:prSet presAssocID="{EF8FCBF4-1EC9-46CB-9CDB-F3915D8F2F98}" presName="rootComposite" presStyleCnt="0"/>
      <dgm:spPr/>
    </dgm:pt>
    <dgm:pt modelId="{B64C5B02-6142-4EB4-AF69-6A9C3276E08C}" type="pres">
      <dgm:prSet presAssocID="{EF8FCBF4-1EC9-46CB-9CDB-F3915D8F2F98}" presName="rootText" presStyleLbl="node4" presStyleIdx="25" presStyleCnt="50" custScaleX="127693" custScaleY="141502">
        <dgm:presLayoutVars>
          <dgm:chPref val="3"/>
        </dgm:presLayoutVars>
      </dgm:prSet>
      <dgm:spPr/>
    </dgm:pt>
    <dgm:pt modelId="{C807AE6E-91C4-48F4-8DB3-1EACE4BFF122}" type="pres">
      <dgm:prSet presAssocID="{EF8FCBF4-1EC9-46CB-9CDB-F3915D8F2F98}" presName="rootConnector" presStyleLbl="node4" presStyleIdx="25" presStyleCnt="50"/>
      <dgm:spPr/>
    </dgm:pt>
    <dgm:pt modelId="{66CA37B7-6396-4840-8C86-6E3FE6A49E00}" type="pres">
      <dgm:prSet presAssocID="{EF8FCBF4-1EC9-46CB-9CDB-F3915D8F2F98}" presName="hierChild4" presStyleCnt="0"/>
      <dgm:spPr/>
    </dgm:pt>
    <dgm:pt modelId="{F4E1FC34-D684-41D2-AEFF-20EA179C3B4A}" type="pres">
      <dgm:prSet presAssocID="{EF8FCBF4-1EC9-46CB-9CDB-F3915D8F2F98}" presName="hierChild5" presStyleCnt="0"/>
      <dgm:spPr/>
    </dgm:pt>
    <dgm:pt modelId="{94E4915C-BF3F-4C4F-B713-10DD29C5961C}" type="pres">
      <dgm:prSet presAssocID="{8EC266CF-468E-4378-879F-EA2DEEF3E0D0}" presName="Name37" presStyleLbl="parChTrans1D4" presStyleIdx="26" presStyleCnt="50"/>
      <dgm:spPr/>
    </dgm:pt>
    <dgm:pt modelId="{B30D82D9-D0A5-4049-AEF6-33AF48C915FB}" type="pres">
      <dgm:prSet presAssocID="{5634B903-9273-450D-9CB2-85D3B60BE54B}" presName="hierRoot2" presStyleCnt="0">
        <dgm:presLayoutVars>
          <dgm:hierBranch val="init"/>
        </dgm:presLayoutVars>
      </dgm:prSet>
      <dgm:spPr/>
    </dgm:pt>
    <dgm:pt modelId="{38FD3901-2917-4CAE-8EF1-9B3D30173952}" type="pres">
      <dgm:prSet presAssocID="{5634B903-9273-450D-9CB2-85D3B60BE54B}" presName="rootComposite" presStyleCnt="0"/>
      <dgm:spPr/>
    </dgm:pt>
    <dgm:pt modelId="{5FEFA8ED-58EF-43FB-9219-0EE1A02571F2}" type="pres">
      <dgm:prSet presAssocID="{5634B903-9273-450D-9CB2-85D3B60BE54B}" presName="rootText" presStyleLbl="node4" presStyleIdx="26" presStyleCnt="50">
        <dgm:presLayoutVars>
          <dgm:chPref val="3"/>
        </dgm:presLayoutVars>
      </dgm:prSet>
      <dgm:spPr/>
    </dgm:pt>
    <dgm:pt modelId="{F9AC6674-C2FE-4C70-960A-2933B6277E16}" type="pres">
      <dgm:prSet presAssocID="{5634B903-9273-450D-9CB2-85D3B60BE54B}" presName="rootConnector" presStyleLbl="node4" presStyleIdx="26" presStyleCnt="50"/>
      <dgm:spPr/>
    </dgm:pt>
    <dgm:pt modelId="{143BB4DE-4F31-498F-A3EE-6DFCE6AB16BA}" type="pres">
      <dgm:prSet presAssocID="{5634B903-9273-450D-9CB2-85D3B60BE54B}" presName="hierChild4" presStyleCnt="0"/>
      <dgm:spPr/>
    </dgm:pt>
    <dgm:pt modelId="{CC78A4AC-72B0-4101-A74B-9BEF82DC05DD}" type="pres">
      <dgm:prSet presAssocID="{5634B903-9273-450D-9CB2-85D3B60BE54B}" presName="hierChild5" presStyleCnt="0"/>
      <dgm:spPr/>
    </dgm:pt>
    <dgm:pt modelId="{F77CB92F-FAF7-4781-8067-084AA5CD641C}" type="pres">
      <dgm:prSet presAssocID="{4CF1A9AB-DE6B-4BED-B6B5-6B2EE3DA64D5}" presName="hierChild5" presStyleCnt="0"/>
      <dgm:spPr/>
    </dgm:pt>
    <dgm:pt modelId="{8FAEE1B8-57E1-4752-AB1A-DCDF6B4DC531}" type="pres">
      <dgm:prSet presAssocID="{2C0ADBB8-1B56-4464-92F9-88A0660C0BB4}" presName="hierChild5" presStyleCnt="0"/>
      <dgm:spPr/>
    </dgm:pt>
    <dgm:pt modelId="{8191EEF8-CF7C-4D74-8684-96BC3886FA14}" type="pres">
      <dgm:prSet presAssocID="{1B64865C-F215-4BA8-8D35-2A4C6B3FD63C}" presName="Name37" presStyleLbl="parChTrans1D2" presStyleIdx="2" presStyleCnt="4"/>
      <dgm:spPr/>
    </dgm:pt>
    <dgm:pt modelId="{35816BD5-4087-42D2-A47B-9017136EE514}" type="pres">
      <dgm:prSet presAssocID="{22F9C53F-2726-4A2A-AC16-9BCB230998AE}" presName="hierRoot2" presStyleCnt="0">
        <dgm:presLayoutVars>
          <dgm:hierBranch val="init"/>
        </dgm:presLayoutVars>
      </dgm:prSet>
      <dgm:spPr/>
    </dgm:pt>
    <dgm:pt modelId="{2EA28D3A-4F47-4244-A099-4D9EC4D17142}" type="pres">
      <dgm:prSet presAssocID="{22F9C53F-2726-4A2A-AC16-9BCB230998AE}" presName="rootComposite" presStyleCnt="0"/>
      <dgm:spPr/>
    </dgm:pt>
    <dgm:pt modelId="{34B40B8D-C494-4EF4-A549-D8D80DE71874}" type="pres">
      <dgm:prSet presAssocID="{22F9C53F-2726-4A2A-AC16-9BCB230998AE}" presName="rootText" presStyleLbl="node2" presStyleIdx="2" presStyleCnt="4" custScaleX="129012">
        <dgm:presLayoutVars>
          <dgm:chPref val="3"/>
        </dgm:presLayoutVars>
      </dgm:prSet>
      <dgm:spPr/>
    </dgm:pt>
    <dgm:pt modelId="{23E78FD9-BE61-414E-8201-F1C8F5899AEB}" type="pres">
      <dgm:prSet presAssocID="{22F9C53F-2726-4A2A-AC16-9BCB230998AE}" presName="rootConnector" presStyleLbl="node2" presStyleIdx="2" presStyleCnt="4"/>
      <dgm:spPr/>
    </dgm:pt>
    <dgm:pt modelId="{173446D1-5261-4092-BB1B-FF66548D1A5B}" type="pres">
      <dgm:prSet presAssocID="{22F9C53F-2726-4A2A-AC16-9BCB230998AE}" presName="hierChild4" presStyleCnt="0"/>
      <dgm:spPr/>
    </dgm:pt>
    <dgm:pt modelId="{567FB2EB-BD66-4BE9-B82B-B1CF87BB2E8A}" type="pres">
      <dgm:prSet presAssocID="{C870B1EA-FA8F-4AE2-B387-7E2A860ED32B}" presName="Name37" presStyleLbl="parChTrans1D3" presStyleIdx="5" presStyleCnt="13"/>
      <dgm:spPr/>
    </dgm:pt>
    <dgm:pt modelId="{9635EDE1-2D0D-49EC-A8E4-89BB7D6EF81D}" type="pres">
      <dgm:prSet presAssocID="{C652097C-D750-47A9-A461-A87660CAB5E6}" presName="hierRoot2" presStyleCnt="0">
        <dgm:presLayoutVars>
          <dgm:hierBranch val="init"/>
        </dgm:presLayoutVars>
      </dgm:prSet>
      <dgm:spPr/>
    </dgm:pt>
    <dgm:pt modelId="{8F6FD672-0C81-470E-B0F9-F0EDEDAEE384}" type="pres">
      <dgm:prSet presAssocID="{C652097C-D750-47A9-A461-A87660CAB5E6}" presName="rootComposite" presStyleCnt="0"/>
      <dgm:spPr/>
    </dgm:pt>
    <dgm:pt modelId="{B3A21965-6F9C-4297-B0A1-A1E8C7723686}" type="pres">
      <dgm:prSet presAssocID="{C652097C-D750-47A9-A461-A87660CAB5E6}" presName="rootText" presStyleLbl="node3" presStyleIdx="5" presStyleCnt="13">
        <dgm:presLayoutVars>
          <dgm:chPref val="3"/>
        </dgm:presLayoutVars>
      </dgm:prSet>
      <dgm:spPr/>
    </dgm:pt>
    <dgm:pt modelId="{AAD3DCEF-3CAE-4D03-B1A6-52ABABDF8E61}" type="pres">
      <dgm:prSet presAssocID="{C652097C-D750-47A9-A461-A87660CAB5E6}" presName="rootConnector" presStyleLbl="node3" presStyleIdx="5" presStyleCnt="13"/>
      <dgm:spPr/>
    </dgm:pt>
    <dgm:pt modelId="{9A1310F3-59F9-46E1-A3C8-F7BBDBBD07C2}" type="pres">
      <dgm:prSet presAssocID="{C652097C-D750-47A9-A461-A87660CAB5E6}" presName="hierChild4" presStyleCnt="0"/>
      <dgm:spPr/>
    </dgm:pt>
    <dgm:pt modelId="{94D5E091-C3FE-4676-B597-0D3FED1243EA}" type="pres">
      <dgm:prSet presAssocID="{C652097C-D750-47A9-A461-A87660CAB5E6}" presName="hierChild5" presStyleCnt="0"/>
      <dgm:spPr/>
    </dgm:pt>
    <dgm:pt modelId="{EFDAEC11-9547-4150-84E0-A79B2F6D96E5}" type="pres">
      <dgm:prSet presAssocID="{0DDCCAF2-51C5-453A-9301-1B946272AF9E}" presName="Name37" presStyleLbl="parChTrans1D3" presStyleIdx="6" presStyleCnt="13"/>
      <dgm:spPr/>
    </dgm:pt>
    <dgm:pt modelId="{A9DEE6B8-D8E6-470D-AAA2-6EBD74D9D360}" type="pres">
      <dgm:prSet presAssocID="{B7722837-747E-4F54-BBC2-EE3034B19FE8}" presName="hierRoot2" presStyleCnt="0">
        <dgm:presLayoutVars>
          <dgm:hierBranch val="init"/>
        </dgm:presLayoutVars>
      </dgm:prSet>
      <dgm:spPr/>
    </dgm:pt>
    <dgm:pt modelId="{810425A5-E4BF-41CD-A1BB-05C91E135B5E}" type="pres">
      <dgm:prSet presAssocID="{B7722837-747E-4F54-BBC2-EE3034B19FE8}" presName="rootComposite" presStyleCnt="0"/>
      <dgm:spPr/>
    </dgm:pt>
    <dgm:pt modelId="{808BFCB5-58E3-4398-9936-41E8042815CB}" type="pres">
      <dgm:prSet presAssocID="{B7722837-747E-4F54-BBC2-EE3034B19FE8}" presName="rootText" presStyleLbl="node3" presStyleIdx="6" presStyleCnt="13">
        <dgm:presLayoutVars>
          <dgm:chPref val="3"/>
        </dgm:presLayoutVars>
      </dgm:prSet>
      <dgm:spPr/>
    </dgm:pt>
    <dgm:pt modelId="{83584E75-F4C5-48B8-A9EF-059C4822B44C}" type="pres">
      <dgm:prSet presAssocID="{B7722837-747E-4F54-BBC2-EE3034B19FE8}" presName="rootConnector" presStyleLbl="node3" presStyleIdx="6" presStyleCnt="13"/>
      <dgm:spPr/>
    </dgm:pt>
    <dgm:pt modelId="{D44B4A4F-CFC4-4B96-9A31-23DD686752EC}" type="pres">
      <dgm:prSet presAssocID="{B7722837-747E-4F54-BBC2-EE3034B19FE8}" presName="hierChild4" presStyleCnt="0"/>
      <dgm:spPr/>
    </dgm:pt>
    <dgm:pt modelId="{EA8316D4-D0FD-401A-A871-9250A7BAC80E}" type="pres">
      <dgm:prSet presAssocID="{B7722837-747E-4F54-BBC2-EE3034B19FE8}" presName="hierChild5" presStyleCnt="0"/>
      <dgm:spPr/>
    </dgm:pt>
    <dgm:pt modelId="{9EAE5F6D-181F-4623-AEE9-ECCEC1DF23FE}" type="pres">
      <dgm:prSet presAssocID="{E2D5D3CA-8B78-44EB-8025-A61E41BF3529}" presName="Name37" presStyleLbl="parChTrans1D3" presStyleIdx="7" presStyleCnt="13"/>
      <dgm:spPr/>
    </dgm:pt>
    <dgm:pt modelId="{907E41E1-B756-4E6D-9065-03BAFCBF2A71}" type="pres">
      <dgm:prSet presAssocID="{62691926-B620-465C-A88F-A8B03258D1CE}" presName="hierRoot2" presStyleCnt="0">
        <dgm:presLayoutVars>
          <dgm:hierBranch val="init"/>
        </dgm:presLayoutVars>
      </dgm:prSet>
      <dgm:spPr/>
    </dgm:pt>
    <dgm:pt modelId="{776A08A3-2827-4CF0-9151-E75E5F87E9BC}" type="pres">
      <dgm:prSet presAssocID="{62691926-B620-465C-A88F-A8B03258D1CE}" presName="rootComposite" presStyleCnt="0"/>
      <dgm:spPr/>
    </dgm:pt>
    <dgm:pt modelId="{86607340-98FC-4F67-B09C-F95DE0336D48}" type="pres">
      <dgm:prSet presAssocID="{62691926-B620-465C-A88F-A8B03258D1CE}" presName="rootText" presStyleLbl="node3" presStyleIdx="7" presStyleCnt="13">
        <dgm:presLayoutVars>
          <dgm:chPref val="3"/>
        </dgm:presLayoutVars>
      </dgm:prSet>
      <dgm:spPr/>
    </dgm:pt>
    <dgm:pt modelId="{94041292-1553-461A-BD72-190885956C5E}" type="pres">
      <dgm:prSet presAssocID="{62691926-B620-465C-A88F-A8B03258D1CE}" presName="rootConnector" presStyleLbl="node3" presStyleIdx="7" presStyleCnt="13"/>
      <dgm:spPr/>
    </dgm:pt>
    <dgm:pt modelId="{4B773771-783D-44B3-9415-2C5107C7A586}" type="pres">
      <dgm:prSet presAssocID="{62691926-B620-465C-A88F-A8B03258D1CE}" presName="hierChild4" presStyleCnt="0"/>
      <dgm:spPr/>
    </dgm:pt>
    <dgm:pt modelId="{B98458ED-15A6-4EC8-8AF3-3473BA2A4214}" type="pres">
      <dgm:prSet presAssocID="{BAE73311-BE3B-4845-8068-1158C86E5463}" presName="Name37" presStyleLbl="parChTrans1D4" presStyleIdx="27" presStyleCnt="50"/>
      <dgm:spPr/>
    </dgm:pt>
    <dgm:pt modelId="{75B67057-027E-409D-B568-005D3DDD2416}" type="pres">
      <dgm:prSet presAssocID="{0C1296BD-7B89-4ED6-A936-71788F377FC7}" presName="hierRoot2" presStyleCnt="0">
        <dgm:presLayoutVars>
          <dgm:hierBranch val="init"/>
        </dgm:presLayoutVars>
      </dgm:prSet>
      <dgm:spPr/>
    </dgm:pt>
    <dgm:pt modelId="{CF74D53E-367A-42D9-BD8F-85E10469D45A}" type="pres">
      <dgm:prSet presAssocID="{0C1296BD-7B89-4ED6-A936-71788F377FC7}" presName="rootComposite" presStyleCnt="0"/>
      <dgm:spPr/>
    </dgm:pt>
    <dgm:pt modelId="{8ECD684B-D19F-47D8-AE68-774AE4DB8C7D}" type="pres">
      <dgm:prSet presAssocID="{0C1296BD-7B89-4ED6-A936-71788F377FC7}" presName="rootText" presStyleLbl="node4" presStyleIdx="27" presStyleCnt="50">
        <dgm:presLayoutVars>
          <dgm:chPref val="3"/>
        </dgm:presLayoutVars>
      </dgm:prSet>
      <dgm:spPr/>
    </dgm:pt>
    <dgm:pt modelId="{10ED3E58-41B1-49DD-8396-C71CFB22C0B7}" type="pres">
      <dgm:prSet presAssocID="{0C1296BD-7B89-4ED6-A936-71788F377FC7}" presName="rootConnector" presStyleLbl="node4" presStyleIdx="27" presStyleCnt="50"/>
      <dgm:spPr/>
    </dgm:pt>
    <dgm:pt modelId="{2FC091B3-27D0-4325-B4A4-6069A6A74479}" type="pres">
      <dgm:prSet presAssocID="{0C1296BD-7B89-4ED6-A936-71788F377FC7}" presName="hierChild4" presStyleCnt="0"/>
      <dgm:spPr/>
    </dgm:pt>
    <dgm:pt modelId="{1315D23C-C53A-4F79-B2EE-F97CFF6C28CB}" type="pres">
      <dgm:prSet presAssocID="{0C1296BD-7B89-4ED6-A936-71788F377FC7}" presName="hierChild5" presStyleCnt="0"/>
      <dgm:spPr/>
    </dgm:pt>
    <dgm:pt modelId="{B37F3B19-4A74-4276-A657-191A01519DEC}" type="pres">
      <dgm:prSet presAssocID="{9691952B-D225-4305-8360-B380A321E784}" presName="Name37" presStyleLbl="parChTrans1D4" presStyleIdx="28" presStyleCnt="50"/>
      <dgm:spPr/>
    </dgm:pt>
    <dgm:pt modelId="{C1679A6A-63C0-4709-8322-9A9EDAE875CA}" type="pres">
      <dgm:prSet presAssocID="{DAB6BFCC-260C-4D92-B411-7383FBC38DA4}" presName="hierRoot2" presStyleCnt="0">
        <dgm:presLayoutVars>
          <dgm:hierBranch val="init"/>
        </dgm:presLayoutVars>
      </dgm:prSet>
      <dgm:spPr/>
    </dgm:pt>
    <dgm:pt modelId="{F5E0C490-F1D3-46AB-8E1C-65230A41F571}" type="pres">
      <dgm:prSet presAssocID="{DAB6BFCC-260C-4D92-B411-7383FBC38DA4}" presName="rootComposite" presStyleCnt="0"/>
      <dgm:spPr/>
    </dgm:pt>
    <dgm:pt modelId="{96F5216A-F38A-4D42-A7C0-E764D8C1C08E}" type="pres">
      <dgm:prSet presAssocID="{DAB6BFCC-260C-4D92-B411-7383FBC38DA4}" presName="rootText" presStyleLbl="node4" presStyleIdx="28" presStyleCnt="50">
        <dgm:presLayoutVars>
          <dgm:chPref val="3"/>
        </dgm:presLayoutVars>
      </dgm:prSet>
      <dgm:spPr/>
    </dgm:pt>
    <dgm:pt modelId="{FCF4D624-10FE-44A6-9F52-DF9B8A96810E}" type="pres">
      <dgm:prSet presAssocID="{DAB6BFCC-260C-4D92-B411-7383FBC38DA4}" presName="rootConnector" presStyleLbl="node4" presStyleIdx="28" presStyleCnt="50"/>
      <dgm:spPr/>
    </dgm:pt>
    <dgm:pt modelId="{6903203F-8806-4A2B-A7F4-F5E49ACABB65}" type="pres">
      <dgm:prSet presAssocID="{DAB6BFCC-260C-4D92-B411-7383FBC38DA4}" presName="hierChild4" presStyleCnt="0"/>
      <dgm:spPr/>
    </dgm:pt>
    <dgm:pt modelId="{B52CE9C8-0802-49E9-81AF-ED05481AD89F}" type="pres">
      <dgm:prSet presAssocID="{DAB6BFCC-260C-4D92-B411-7383FBC38DA4}" presName="hierChild5" presStyleCnt="0"/>
      <dgm:spPr/>
    </dgm:pt>
    <dgm:pt modelId="{15D54258-A25C-48C8-9CCB-6DDADC4B98DC}" type="pres">
      <dgm:prSet presAssocID="{62691926-B620-465C-A88F-A8B03258D1CE}" presName="hierChild5" presStyleCnt="0"/>
      <dgm:spPr/>
    </dgm:pt>
    <dgm:pt modelId="{D665A6C6-29E4-43BC-91D2-D52A5FF72B14}" type="pres">
      <dgm:prSet presAssocID="{FE1A811A-3E11-435D-B565-DADB39C94464}" presName="Name37" presStyleLbl="parChTrans1D3" presStyleIdx="8" presStyleCnt="13"/>
      <dgm:spPr/>
    </dgm:pt>
    <dgm:pt modelId="{3BD2159A-AFF2-417B-AE8B-28D0D03C6B33}" type="pres">
      <dgm:prSet presAssocID="{B6A3E0B3-0AFA-4A75-888E-94A5B5D36198}" presName="hierRoot2" presStyleCnt="0">
        <dgm:presLayoutVars>
          <dgm:hierBranch val="init"/>
        </dgm:presLayoutVars>
      </dgm:prSet>
      <dgm:spPr/>
    </dgm:pt>
    <dgm:pt modelId="{A8D13082-BC7D-483F-BAB4-50FA03675078}" type="pres">
      <dgm:prSet presAssocID="{B6A3E0B3-0AFA-4A75-888E-94A5B5D36198}" presName="rootComposite" presStyleCnt="0"/>
      <dgm:spPr/>
    </dgm:pt>
    <dgm:pt modelId="{54381B8C-00D0-4F8A-BA10-79CC2881F036}" type="pres">
      <dgm:prSet presAssocID="{B6A3E0B3-0AFA-4A75-888E-94A5B5D36198}" presName="rootText" presStyleLbl="node3" presStyleIdx="8" presStyleCnt="13" custLinFactNeighborX="-2692">
        <dgm:presLayoutVars>
          <dgm:chPref val="3"/>
        </dgm:presLayoutVars>
      </dgm:prSet>
      <dgm:spPr/>
    </dgm:pt>
    <dgm:pt modelId="{C8B5CBE0-AA04-4D5C-A285-5FA36173C34D}" type="pres">
      <dgm:prSet presAssocID="{B6A3E0B3-0AFA-4A75-888E-94A5B5D36198}" presName="rootConnector" presStyleLbl="node3" presStyleIdx="8" presStyleCnt="13"/>
      <dgm:spPr/>
    </dgm:pt>
    <dgm:pt modelId="{68BBDD26-6ABA-4586-9AED-624D62E8FCF7}" type="pres">
      <dgm:prSet presAssocID="{B6A3E0B3-0AFA-4A75-888E-94A5B5D36198}" presName="hierChild4" presStyleCnt="0"/>
      <dgm:spPr/>
    </dgm:pt>
    <dgm:pt modelId="{EAC2455D-7F0D-45C0-B8C7-1D2106CE91E5}" type="pres">
      <dgm:prSet presAssocID="{B6A3E0B3-0AFA-4A75-888E-94A5B5D36198}" presName="hierChild5" presStyleCnt="0"/>
      <dgm:spPr/>
    </dgm:pt>
    <dgm:pt modelId="{FB6F8EC6-548F-428B-9E31-E34A166DD06B}" type="pres">
      <dgm:prSet presAssocID="{22F9C53F-2726-4A2A-AC16-9BCB230998AE}" presName="hierChild5" presStyleCnt="0"/>
      <dgm:spPr/>
    </dgm:pt>
    <dgm:pt modelId="{75CE8E7E-1A33-45B6-96F2-C1031ACB0549}" type="pres">
      <dgm:prSet presAssocID="{30C9F30F-C4EF-4215-B2DB-94594157C55D}" presName="Name37" presStyleLbl="parChTrans1D2" presStyleIdx="3" presStyleCnt="4"/>
      <dgm:spPr/>
    </dgm:pt>
    <dgm:pt modelId="{5A3C9677-4956-4D14-B99D-033B4370A25C}" type="pres">
      <dgm:prSet presAssocID="{E172C4D4-515A-4FD2-8A77-84D8F43EB021}" presName="hierRoot2" presStyleCnt="0">
        <dgm:presLayoutVars>
          <dgm:hierBranch val="init"/>
        </dgm:presLayoutVars>
      </dgm:prSet>
      <dgm:spPr/>
    </dgm:pt>
    <dgm:pt modelId="{1491FBCF-533C-401C-94E4-33DB3FA73D4D}" type="pres">
      <dgm:prSet presAssocID="{E172C4D4-515A-4FD2-8A77-84D8F43EB021}" presName="rootComposite" presStyleCnt="0"/>
      <dgm:spPr/>
    </dgm:pt>
    <dgm:pt modelId="{24351176-D790-4FE0-B1E3-6F678C30BA53}" type="pres">
      <dgm:prSet presAssocID="{E172C4D4-515A-4FD2-8A77-84D8F43EB021}" presName="rootText" presStyleLbl="node2" presStyleIdx="3" presStyleCnt="4" custScaleX="111554" custScaleY="125238">
        <dgm:presLayoutVars>
          <dgm:chPref val="3"/>
        </dgm:presLayoutVars>
      </dgm:prSet>
      <dgm:spPr/>
    </dgm:pt>
    <dgm:pt modelId="{9176012A-FC56-459E-954E-8658496F7FE2}" type="pres">
      <dgm:prSet presAssocID="{E172C4D4-515A-4FD2-8A77-84D8F43EB021}" presName="rootConnector" presStyleLbl="node2" presStyleIdx="3" presStyleCnt="4"/>
      <dgm:spPr/>
    </dgm:pt>
    <dgm:pt modelId="{2196CD12-E89F-4E65-B614-E81EABDDB464}" type="pres">
      <dgm:prSet presAssocID="{E172C4D4-515A-4FD2-8A77-84D8F43EB021}" presName="hierChild4" presStyleCnt="0"/>
      <dgm:spPr/>
    </dgm:pt>
    <dgm:pt modelId="{6608BC9F-C614-470C-9B11-9BA17D431F2F}" type="pres">
      <dgm:prSet presAssocID="{C2F0622C-7C56-427B-A251-B6790664E232}" presName="Name37" presStyleLbl="parChTrans1D3" presStyleIdx="9" presStyleCnt="13"/>
      <dgm:spPr/>
    </dgm:pt>
    <dgm:pt modelId="{611780A8-437C-4474-93E6-4D97916D11CF}" type="pres">
      <dgm:prSet presAssocID="{3BD7659C-3962-432F-A9D7-968487AFFD4C}" presName="hierRoot2" presStyleCnt="0">
        <dgm:presLayoutVars>
          <dgm:hierBranch val="init"/>
        </dgm:presLayoutVars>
      </dgm:prSet>
      <dgm:spPr/>
    </dgm:pt>
    <dgm:pt modelId="{4E644D0F-E16B-4A21-A9B7-EDADA671331C}" type="pres">
      <dgm:prSet presAssocID="{3BD7659C-3962-432F-A9D7-968487AFFD4C}" presName="rootComposite" presStyleCnt="0"/>
      <dgm:spPr/>
    </dgm:pt>
    <dgm:pt modelId="{3F5B7B08-3DD3-4966-9B2D-84AF6B0BFFB7}" type="pres">
      <dgm:prSet presAssocID="{3BD7659C-3962-432F-A9D7-968487AFFD4C}" presName="rootText" presStyleLbl="node3" presStyleIdx="9" presStyleCnt="13">
        <dgm:presLayoutVars>
          <dgm:chPref val="3"/>
        </dgm:presLayoutVars>
      </dgm:prSet>
      <dgm:spPr/>
    </dgm:pt>
    <dgm:pt modelId="{4EB732A4-D58F-4627-9199-46247E620033}" type="pres">
      <dgm:prSet presAssocID="{3BD7659C-3962-432F-A9D7-968487AFFD4C}" presName="rootConnector" presStyleLbl="node3" presStyleIdx="9" presStyleCnt="13"/>
      <dgm:spPr/>
    </dgm:pt>
    <dgm:pt modelId="{9C7FFE82-CB0F-4ACA-89A7-8F8BFFC967BA}" type="pres">
      <dgm:prSet presAssocID="{3BD7659C-3962-432F-A9D7-968487AFFD4C}" presName="hierChild4" presStyleCnt="0"/>
      <dgm:spPr/>
    </dgm:pt>
    <dgm:pt modelId="{FF5DC456-4EDF-4FB1-BAB6-6BACD24D7475}" type="pres">
      <dgm:prSet presAssocID="{24306944-BC72-41B2-9798-75F8867E6278}" presName="Name37" presStyleLbl="parChTrans1D4" presStyleIdx="29" presStyleCnt="50"/>
      <dgm:spPr/>
    </dgm:pt>
    <dgm:pt modelId="{57279BAF-3D6C-4AAD-8927-95241108D3B2}" type="pres">
      <dgm:prSet presAssocID="{E99BF066-2DD6-4703-8E41-C88605EC203C}" presName="hierRoot2" presStyleCnt="0">
        <dgm:presLayoutVars>
          <dgm:hierBranch val="init"/>
        </dgm:presLayoutVars>
      </dgm:prSet>
      <dgm:spPr/>
    </dgm:pt>
    <dgm:pt modelId="{3E50BFCC-2E29-4D65-9ACB-FCC6274F6067}" type="pres">
      <dgm:prSet presAssocID="{E99BF066-2DD6-4703-8E41-C88605EC203C}" presName="rootComposite" presStyleCnt="0"/>
      <dgm:spPr/>
    </dgm:pt>
    <dgm:pt modelId="{80CE1904-EFEC-4F10-AF9F-353EBF5695C5}" type="pres">
      <dgm:prSet presAssocID="{E99BF066-2DD6-4703-8E41-C88605EC203C}" presName="rootText" presStyleLbl="node4" presStyleIdx="29" presStyleCnt="50">
        <dgm:presLayoutVars>
          <dgm:chPref val="3"/>
        </dgm:presLayoutVars>
      </dgm:prSet>
      <dgm:spPr/>
    </dgm:pt>
    <dgm:pt modelId="{49D53125-648F-4F50-8DB6-EBB1D630FDC2}" type="pres">
      <dgm:prSet presAssocID="{E99BF066-2DD6-4703-8E41-C88605EC203C}" presName="rootConnector" presStyleLbl="node4" presStyleIdx="29" presStyleCnt="50"/>
      <dgm:spPr/>
    </dgm:pt>
    <dgm:pt modelId="{824772CA-B808-4916-8ABA-63568F4549CC}" type="pres">
      <dgm:prSet presAssocID="{E99BF066-2DD6-4703-8E41-C88605EC203C}" presName="hierChild4" presStyleCnt="0"/>
      <dgm:spPr/>
    </dgm:pt>
    <dgm:pt modelId="{089A2BE8-7951-48D9-BC01-A19DE3C5E037}" type="pres">
      <dgm:prSet presAssocID="{E99BF066-2DD6-4703-8E41-C88605EC203C}" presName="hierChild5" presStyleCnt="0"/>
      <dgm:spPr/>
    </dgm:pt>
    <dgm:pt modelId="{72BD633B-D463-4CA2-86AA-370179DD3026}" type="pres">
      <dgm:prSet presAssocID="{4C97F603-35D4-4D05-904F-BB32F9472786}" presName="Name37" presStyleLbl="parChTrans1D4" presStyleIdx="30" presStyleCnt="50"/>
      <dgm:spPr/>
    </dgm:pt>
    <dgm:pt modelId="{03CC79AB-288D-42E5-8522-B05EBC22B4E9}" type="pres">
      <dgm:prSet presAssocID="{8162A1AA-BEF0-4856-B15E-CA5DE419AD13}" presName="hierRoot2" presStyleCnt="0">
        <dgm:presLayoutVars>
          <dgm:hierBranch val="init"/>
        </dgm:presLayoutVars>
      </dgm:prSet>
      <dgm:spPr/>
    </dgm:pt>
    <dgm:pt modelId="{737F7B2B-DFB1-41A0-958E-3DC93030417C}" type="pres">
      <dgm:prSet presAssocID="{8162A1AA-BEF0-4856-B15E-CA5DE419AD13}" presName="rootComposite" presStyleCnt="0"/>
      <dgm:spPr/>
    </dgm:pt>
    <dgm:pt modelId="{BDBEB729-39E8-4BE1-B60C-288E6C19E4F7}" type="pres">
      <dgm:prSet presAssocID="{8162A1AA-BEF0-4856-B15E-CA5DE419AD13}" presName="rootText" presStyleLbl="node4" presStyleIdx="30" presStyleCnt="50">
        <dgm:presLayoutVars>
          <dgm:chPref val="3"/>
        </dgm:presLayoutVars>
      </dgm:prSet>
      <dgm:spPr/>
    </dgm:pt>
    <dgm:pt modelId="{726AF7E2-0E0F-437F-9073-6B9491755454}" type="pres">
      <dgm:prSet presAssocID="{8162A1AA-BEF0-4856-B15E-CA5DE419AD13}" presName="rootConnector" presStyleLbl="node4" presStyleIdx="30" presStyleCnt="50"/>
      <dgm:spPr/>
    </dgm:pt>
    <dgm:pt modelId="{C9D93E6A-876A-46A5-82B3-20B334E494C9}" type="pres">
      <dgm:prSet presAssocID="{8162A1AA-BEF0-4856-B15E-CA5DE419AD13}" presName="hierChild4" presStyleCnt="0"/>
      <dgm:spPr/>
    </dgm:pt>
    <dgm:pt modelId="{704091A4-D788-47A6-9DA6-7E9897AF91DC}" type="pres">
      <dgm:prSet presAssocID="{8162A1AA-BEF0-4856-B15E-CA5DE419AD13}" presName="hierChild5" presStyleCnt="0"/>
      <dgm:spPr/>
    </dgm:pt>
    <dgm:pt modelId="{6CCB43F4-AB21-4497-B56A-EE75643ED481}" type="pres">
      <dgm:prSet presAssocID="{316B4E69-8EC0-4422-8123-C2DF1E799CB1}" presName="Name37" presStyleLbl="parChTrans1D4" presStyleIdx="31" presStyleCnt="50"/>
      <dgm:spPr/>
    </dgm:pt>
    <dgm:pt modelId="{028D21AA-2349-48AE-88DE-4343F688190F}" type="pres">
      <dgm:prSet presAssocID="{31618D19-122D-430A-B49C-B5B35D5F09D8}" presName="hierRoot2" presStyleCnt="0">
        <dgm:presLayoutVars>
          <dgm:hierBranch val="init"/>
        </dgm:presLayoutVars>
      </dgm:prSet>
      <dgm:spPr/>
    </dgm:pt>
    <dgm:pt modelId="{C661E9C7-D104-433E-8084-AA1F0635B426}" type="pres">
      <dgm:prSet presAssocID="{31618D19-122D-430A-B49C-B5B35D5F09D8}" presName="rootComposite" presStyleCnt="0"/>
      <dgm:spPr/>
    </dgm:pt>
    <dgm:pt modelId="{200E2340-54EE-447F-B4DF-94C5414C25EF}" type="pres">
      <dgm:prSet presAssocID="{31618D19-122D-430A-B49C-B5B35D5F09D8}" presName="rootText" presStyleLbl="node4" presStyleIdx="31" presStyleCnt="50" custScaleX="117604" custScaleY="132275">
        <dgm:presLayoutVars>
          <dgm:chPref val="3"/>
        </dgm:presLayoutVars>
      </dgm:prSet>
      <dgm:spPr/>
    </dgm:pt>
    <dgm:pt modelId="{7B4783BD-9B80-4A8B-8A2C-D5ACE3099C6F}" type="pres">
      <dgm:prSet presAssocID="{31618D19-122D-430A-B49C-B5B35D5F09D8}" presName="rootConnector" presStyleLbl="node4" presStyleIdx="31" presStyleCnt="50"/>
      <dgm:spPr/>
    </dgm:pt>
    <dgm:pt modelId="{28CFCE70-2BFA-463B-A382-C7A9B88590FE}" type="pres">
      <dgm:prSet presAssocID="{31618D19-122D-430A-B49C-B5B35D5F09D8}" presName="hierChild4" presStyleCnt="0"/>
      <dgm:spPr/>
    </dgm:pt>
    <dgm:pt modelId="{5FBE4BBF-308F-45CB-86E5-D66FA6505FA0}" type="pres">
      <dgm:prSet presAssocID="{31618D19-122D-430A-B49C-B5B35D5F09D8}" presName="hierChild5" presStyleCnt="0"/>
      <dgm:spPr/>
    </dgm:pt>
    <dgm:pt modelId="{1E90D978-4548-4523-91C2-2448FCA98033}" type="pres">
      <dgm:prSet presAssocID="{3BD7659C-3962-432F-A9D7-968487AFFD4C}" presName="hierChild5" presStyleCnt="0"/>
      <dgm:spPr/>
    </dgm:pt>
    <dgm:pt modelId="{EE91F754-F702-4019-9740-D6C252531BF7}" type="pres">
      <dgm:prSet presAssocID="{758EB756-782B-4AB7-8381-FA2858E2072F}" presName="Name37" presStyleLbl="parChTrans1D3" presStyleIdx="10" presStyleCnt="13"/>
      <dgm:spPr/>
    </dgm:pt>
    <dgm:pt modelId="{B1A93A51-0E9D-4A62-96D1-095AFBFE2ECD}" type="pres">
      <dgm:prSet presAssocID="{C4759E26-73A8-4626-9BDB-8ED2A09F3FBB}" presName="hierRoot2" presStyleCnt="0">
        <dgm:presLayoutVars>
          <dgm:hierBranch val="init"/>
        </dgm:presLayoutVars>
      </dgm:prSet>
      <dgm:spPr/>
    </dgm:pt>
    <dgm:pt modelId="{941FB711-CECB-467C-AFE5-57E93E120DA2}" type="pres">
      <dgm:prSet presAssocID="{C4759E26-73A8-4626-9BDB-8ED2A09F3FBB}" presName="rootComposite" presStyleCnt="0"/>
      <dgm:spPr/>
    </dgm:pt>
    <dgm:pt modelId="{4C3F5184-F7C9-429D-BCBB-DCAAB3343E9F}" type="pres">
      <dgm:prSet presAssocID="{C4759E26-73A8-4626-9BDB-8ED2A09F3FBB}" presName="rootText" presStyleLbl="node3" presStyleIdx="10" presStyleCnt="13">
        <dgm:presLayoutVars>
          <dgm:chPref val="3"/>
        </dgm:presLayoutVars>
      </dgm:prSet>
      <dgm:spPr/>
    </dgm:pt>
    <dgm:pt modelId="{89F4AB2B-9D2C-4468-AA88-2618487E5765}" type="pres">
      <dgm:prSet presAssocID="{C4759E26-73A8-4626-9BDB-8ED2A09F3FBB}" presName="rootConnector" presStyleLbl="node3" presStyleIdx="10" presStyleCnt="13"/>
      <dgm:spPr/>
    </dgm:pt>
    <dgm:pt modelId="{61B9576D-9BDF-42CB-A0BE-B1383DE2673C}" type="pres">
      <dgm:prSet presAssocID="{C4759E26-73A8-4626-9BDB-8ED2A09F3FBB}" presName="hierChild4" presStyleCnt="0"/>
      <dgm:spPr/>
    </dgm:pt>
    <dgm:pt modelId="{14B0B132-4B4B-4117-B101-53B361E1017A}" type="pres">
      <dgm:prSet presAssocID="{2EA05AEC-885C-4C27-BFD1-D80AA823C17E}" presName="Name37" presStyleLbl="parChTrans1D4" presStyleIdx="32" presStyleCnt="50"/>
      <dgm:spPr/>
    </dgm:pt>
    <dgm:pt modelId="{ECBE5CCD-84D7-499C-AA63-82440E393006}" type="pres">
      <dgm:prSet presAssocID="{6245148C-C083-4077-9FAA-09CCDF81C34A}" presName="hierRoot2" presStyleCnt="0">
        <dgm:presLayoutVars>
          <dgm:hierBranch val="init"/>
        </dgm:presLayoutVars>
      </dgm:prSet>
      <dgm:spPr/>
    </dgm:pt>
    <dgm:pt modelId="{C31C52EE-9589-40CA-B13E-0CF31EC034D7}" type="pres">
      <dgm:prSet presAssocID="{6245148C-C083-4077-9FAA-09CCDF81C34A}" presName="rootComposite" presStyleCnt="0"/>
      <dgm:spPr/>
    </dgm:pt>
    <dgm:pt modelId="{111844B2-48C6-4412-AF0F-E9B58CA6423C}" type="pres">
      <dgm:prSet presAssocID="{6245148C-C083-4077-9FAA-09CCDF81C34A}" presName="rootText" presStyleLbl="node4" presStyleIdx="32" presStyleCnt="50" custScaleX="108147" custScaleY="176036">
        <dgm:presLayoutVars>
          <dgm:chPref val="3"/>
        </dgm:presLayoutVars>
      </dgm:prSet>
      <dgm:spPr/>
    </dgm:pt>
    <dgm:pt modelId="{ECC01D23-E95B-4CE8-B1B4-AF594A97B8DB}" type="pres">
      <dgm:prSet presAssocID="{6245148C-C083-4077-9FAA-09CCDF81C34A}" presName="rootConnector" presStyleLbl="node4" presStyleIdx="32" presStyleCnt="50"/>
      <dgm:spPr/>
    </dgm:pt>
    <dgm:pt modelId="{C732D0BE-C281-439D-8E97-F6268D3D1005}" type="pres">
      <dgm:prSet presAssocID="{6245148C-C083-4077-9FAA-09CCDF81C34A}" presName="hierChild4" presStyleCnt="0"/>
      <dgm:spPr/>
    </dgm:pt>
    <dgm:pt modelId="{E07BFCCF-8A3D-430F-8983-83BC9097CABF}" type="pres">
      <dgm:prSet presAssocID="{6245148C-C083-4077-9FAA-09CCDF81C34A}" presName="hierChild5" presStyleCnt="0"/>
      <dgm:spPr/>
    </dgm:pt>
    <dgm:pt modelId="{A2375C23-F333-49CA-A20A-94096FB9D321}" type="pres">
      <dgm:prSet presAssocID="{4EF9630A-86BA-49BA-AC58-FF80C132BD40}" presName="Name37" presStyleLbl="parChTrans1D4" presStyleIdx="33" presStyleCnt="50"/>
      <dgm:spPr/>
    </dgm:pt>
    <dgm:pt modelId="{E29E8DE5-7EB6-411C-93F7-3F39303C5880}" type="pres">
      <dgm:prSet presAssocID="{090F4516-B0D6-4388-900E-CAB6EA5190F4}" presName="hierRoot2" presStyleCnt="0">
        <dgm:presLayoutVars>
          <dgm:hierBranch val="init"/>
        </dgm:presLayoutVars>
      </dgm:prSet>
      <dgm:spPr/>
    </dgm:pt>
    <dgm:pt modelId="{1E0F284A-56DC-4BA2-9F0A-4B9A9481821A}" type="pres">
      <dgm:prSet presAssocID="{090F4516-B0D6-4388-900E-CAB6EA5190F4}" presName="rootComposite" presStyleCnt="0"/>
      <dgm:spPr/>
    </dgm:pt>
    <dgm:pt modelId="{995D670F-8CE6-4F93-899E-E42872E97E96}" type="pres">
      <dgm:prSet presAssocID="{090F4516-B0D6-4388-900E-CAB6EA5190F4}" presName="rootText" presStyleLbl="node4" presStyleIdx="33" presStyleCnt="50">
        <dgm:presLayoutVars>
          <dgm:chPref val="3"/>
        </dgm:presLayoutVars>
      </dgm:prSet>
      <dgm:spPr/>
    </dgm:pt>
    <dgm:pt modelId="{16779E4C-FA0D-4970-AD8D-BA30B351963A}" type="pres">
      <dgm:prSet presAssocID="{090F4516-B0D6-4388-900E-CAB6EA5190F4}" presName="rootConnector" presStyleLbl="node4" presStyleIdx="33" presStyleCnt="50"/>
      <dgm:spPr/>
    </dgm:pt>
    <dgm:pt modelId="{50934CB2-ADA6-4CD9-84EA-7F16F64190FA}" type="pres">
      <dgm:prSet presAssocID="{090F4516-B0D6-4388-900E-CAB6EA5190F4}" presName="hierChild4" presStyleCnt="0"/>
      <dgm:spPr/>
    </dgm:pt>
    <dgm:pt modelId="{6F2D4F00-68D6-4EC1-B6D2-4EB0AE2DB182}" type="pres">
      <dgm:prSet presAssocID="{090F4516-B0D6-4388-900E-CAB6EA5190F4}" presName="hierChild5" presStyleCnt="0"/>
      <dgm:spPr/>
    </dgm:pt>
    <dgm:pt modelId="{F41F7365-FA53-4659-85CB-317AAAFE1EFC}" type="pres">
      <dgm:prSet presAssocID="{03206BBE-1D4F-46FC-9019-6605F05494BD}" presName="Name37" presStyleLbl="parChTrans1D4" presStyleIdx="34" presStyleCnt="50"/>
      <dgm:spPr/>
    </dgm:pt>
    <dgm:pt modelId="{9C6184A1-D459-48FD-A49C-75D962E61D62}" type="pres">
      <dgm:prSet presAssocID="{1559E498-F523-4A86-A1C2-901F66B154C9}" presName="hierRoot2" presStyleCnt="0">
        <dgm:presLayoutVars>
          <dgm:hierBranch val="init"/>
        </dgm:presLayoutVars>
      </dgm:prSet>
      <dgm:spPr/>
    </dgm:pt>
    <dgm:pt modelId="{AA705106-149E-4648-8C4A-43AE93F745DB}" type="pres">
      <dgm:prSet presAssocID="{1559E498-F523-4A86-A1C2-901F66B154C9}" presName="rootComposite" presStyleCnt="0"/>
      <dgm:spPr/>
    </dgm:pt>
    <dgm:pt modelId="{5F157FA1-165A-4146-A795-4A7ECA010903}" type="pres">
      <dgm:prSet presAssocID="{1559E498-F523-4A86-A1C2-901F66B154C9}" presName="rootText" presStyleLbl="node4" presStyleIdx="34" presStyleCnt="50">
        <dgm:presLayoutVars>
          <dgm:chPref val="3"/>
        </dgm:presLayoutVars>
      </dgm:prSet>
      <dgm:spPr/>
    </dgm:pt>
    <dgm:pt modelId="{75D1F675-7AF7-4AB1-8EB4-D89FD6902443}" type="pres">
      <dgm:prSet presAssocID="{1559E498-F523-4A86-A1C2-901F66B154C9}" presName="rootConnector" presStyleLbl="node4" presStyleIdx="34" presStyleCnt="50"/>
      <dgm:spPr/>
    </dgm:pt>
    <dgm:pt modelId="{74CDE161-66F7-4C0E-8FF7-4A78D9B608FF}" type="pres">
      <dgm:prSet presAssocID="{1559E498-F523-4A86-A1C2-901F66B154C9}" presName="hierChild4" presStyleCnt="0"/>
      <dgm:spPr/>
    </dgm:pt>
    <dgm:pt modelId="{82E85961-B4D2-4796-890D-6C857748BCF7}" type="pres">
      <dgm:prSet presAssocID="{1559E498-F523-4A86-A1C2-901F66B154C9}" presName="hierChild5" presStyleCnt="0"/>
      <dgm:spPr/>
    </dgm:pt>
    <dgm:pt modelId="{EC285CB2-6774-4107-9C5B-D1B6B78231BE}" type="pres">
      <dgm:prSet presAssocID="{0D8CA754-3303-43E5-B0E5-61C685B653DE}" presName="Name37" presStyleLbl="parChTrans1D4" presStyleIdx="35" presStyleCnt="50"/>
      <dgm:spPr/>
    </dgm:pt>
    <dgm:pt modelId="{02B5CA78-AD42-4140-A0B0-5F060F750597}" type="pres">
      <dgm:prSet presAssocID="{D0C8986B-2ABE-404D-8073-D529CA21B0E9}" presName="hierRoot2" presStyleCnt="0">
        <dgm:presLayoutVars>
          <dgm:hierBranch val="init"/>
        </dgm:presLayoutVars>
      </dgm:prSet>
      <dgm:spPr/>
    </dgm:pt>
    <dgm:pt modelId="{AC34BC14-8B35-455A-9697-88C7148D0961}" type="pres">
      <dgm:prSet presAssocID="{D0C8986B-2ABE-404D-8073-D529CA21B0E9}" presName="rootComposite" presStyleCnt="0"/>
      <dgm:spPr/>
    </dgm:pt>
    <dgm:pt modelId="{EF55143F-77F0-4828-9C25-30841EFB8168}" type="pres">
      <dgm:prSet presAssocID="{D0C8986B-2ABE-404D-8073-D529CA21B0E9}" presName="rootText" presStyleLbl="node4" presStyleIdx="35" presStyleCnt="50">
        <dgm:presLayoutVars>
          <dgm:chPref val="3"/>
        </dgm:presLayoutVars>
      </dgm:prSet>
      <dgm:spPr/>
    </dgm:pt>
    <dgm:pt modelId="{2FC75548-4C45-4B7B-B864-C0DAFEC2A043}" type="pres">
      <dgm:prSet presAssocID="{D0C8986B-2ABE-404D-8073-D529CA21B0E9}" presName="rootConnector" presStyleLbl="node4" presStyleIdx="35" presStyleCnt="50"/>
      <dgm:spPr/>
    </dgm:pt>
    <dgm:pt modelId="{B35AF575-0C56-4325-A717-CB340A6B4703}" type="pres">
      <dgm:prSet presAssocID="{D0C8986B-2ABE-404D-8073-D529CA21B0E9}" presName="hierChild4" presStyleCnt="0"/>
      <dgm:spPr/>
    </dgm:pt>
    <dgm:pt modelId="{8F6ABA6B-F80A-412F-AFDF-BEFD686F2D25}" type="pres">
      <dgm:prSet presAssocID="{D0C8986B-2ABE-404D-8073-D529CA21B0E9}" presName="hierChild5" presStyleCnt="0"/>
      <dgm:spPr/>
    </dgm:pt>
    <dgm:pt modelId="{7D8379DF-CF7A-42B7-97D2-216C8E9E7C03}" type="pres">
      <dgm:prSet presAssocID="{096C2479-3EDE-41D0-BFB9-D90D51AD2F35}" presName="Name37" presStyleLbl="parChTrans1D4" presStyleIdx="36" presStyleCnt="50"/>
      <dgm:spPr/>
    </dgm:pt>
    <dgm:pt modelId="{CCBC04A7-3E7C-424D-8B46-3CC9C63BD548}" type="pres">
      <dgm:prSet presAssocID="{0B4AEDE7-AFE3-450A-8D3E-09AE10C4C2EE}" presName="hierRoot2" presStyleCnt="0">
        <dgm:presLayoutVars>
          <dgm:hierBranch val="init"/>
        </dgm:presLayoutVars>
      </dgm:prSet>
      <dgm:spPr/>
    </dgm:pt>
    <dgm:pt modelId="{19D229F6-8334-417A-80A3-8EDEF263DEEA}" type="pres">
      <dgm:prSet presAssocID="{0B4AEDE7-AFE3-450A-8D3E-09AE10C4C2EE}" presName="rootComposite" presStyleCnt="0"/>
      <dgm:spPr/>
    </dgm:pt>
    <dgm:pt modelId="{E21CD7B9-1C29-41EC-80C3-2B06B4A8A6AF}" type="pres">
      <dgm:prSet presAssocID="{0B4AEDE7-AFE3-450A-8D3E-09AE10C4C2EE}" presName="rootText" presStyleLbl="node4" presStyleIdx="36" presStyleCnt="50">
        <dgm:presLayoutVars>
          <dgm:chPref val="3"/>
        </dgm:presLayoutVars>
      </dgm:prSet>
      <dgm:spPr/>
    </dgm:pt>
    <dgm:pt modelId="{3430D5A0-93EF-4A65-A0E1-C4B4B21DAD1F}" type="pres">
      <dgm:prSet presAssocID="{0B4AEDE7-AFE3-450A-8D3E-09AE10C4C2EE}" presName="rootConnector" presStyleLbl="node4" presStyleIdx="36" presStyleCnt="50"/>
      <dgm:spPr/>
    </dgm:pt>
    <dgm:pt modelId="{6942BF5F-C1DF-4927-902D-A43BB4CE4FD0}" type="pres">
      <dgm:prSet presAssocID="{0B4AEDE7-AFE3-450A-8D3E-09AE10C4C2EE}" presName="hierChild4" presStyleCnt="0"/>
      <dgm:spPr/>
    </dgm:pt>
    <dgm:pt modelId="{64A6FFD8-9A2B-4725-BCDE-A05CBA967937}" type="pres">
      <dgm:prSet presAssocID="{0B4AEDE7-AFE3-450A-8D3E-09AE10C4C2EE}" presName="hierChild5" presStyleCnt="0"/>
      <dgm:spPr/>
    </dgm:pt>
    <dgm:pt modelId="{69F808A2-48DD-462A-B7FC-FB3EDC5BB2CE}" type="pres">
      <dgm:prSet presAssocID="{406D3A69-541C-42AC-A1E1-4A690F64BE62}" presName="Name37" presStyleLbl="parChTrans1D4" presStyleIdx="37" presStyleCnt="50"/>
      <dgm:spPr/>
    </dgm:pt>
    <dgm:pt modelId="{B2BD70AF-225A-4014-92C6-144E3C5AB374}" type="pres">
      <dgm:prSet presAssocID="{797B44B6-A544-45CF-9429-60B456A98D48}" presName="hierRoot2" presStyleCnt="0">
        <dgm:presLayoutVars>
          <dgm:hierBranch val="init"/>
        </dgm:presLayoutVars>
      </dgm:prSet>
      <dgm:spPr/>
    </dgm:pt>
    <dgm:pt modelId="{3C0AB016-4AC4-4173-9C09-98685A22DD62}" type="pres">
      <dgm:prSet presAssocID="{797B44B6-A544-45CF-9429-60B456A98D48}" presName="rootComposite" presStyleCnt="0"/>
      <dgm:spPr/>
    </dgm:pt>
    <dgm:pt modelId="{2780A718-CF69-45E3-B75C-96122383FED5}" type="pres">
      <dgm:prSet presAssocID="{797B44B6-A544-45CF-9429-60B456A98D48}" presName="rootText" presStyleLbl="node4" presStyleIdx="37" presStyleCnt="50">
        <dgm:presLayoutVars>
          <dgm:chPref val="3"/>
        </dgm:presLayoutVars>
      </dgm:prSet>
      <dgm:spPr/>
    </dgm:pt>
    <dgm:pt modelId="{F7396FEE-713E-4DAB-9599-15B278DA22C5}" type="pres">
      <dgm:prSet presAssocID="{797B44B6-A544-45CF-9429-60B456A98D48}" presName="rootConnector" presStyleLbl="node4" presStyleIdx="37" presStyleCnt="50"/>
      <dgm:spPr/>
    </dgm:pt>
    <dgm:pt modelId="{3B5BE220-60C3-4ACB-817B-F467AC107327}" type="pres">
      <dgm:prSet presAssocID="{797B44B6-A544-45CF-9429-60B456A98D48}" presName="hierChild4" presStyleCnt="0"/>
      <dgm:spPr/>
    </dgm:pt>
    <dgm:pt modelId="{A879B4BB-FBA4-4D64-B2E4-CFD5EA98076B}" type="pres">
      <dgm:prSet presAssocID="{797B44B6-A544-45CF-9429-60B456A98D48}" presName="hierChild5" presStyleCnt="0"/>
      <dgm:spPr/>
    </dgm:pt>
    <dgm:pt modelId="{220CBF93-F1D4-4578-B383-8901DDD3A293}" type="pres">
      <dgm:prSet presAssocID="{A1362D28-72A2-427A-A735-254B97F4E846}" presName="Name37" presStyleLbl="parChTrans1D4" presStyleIdx="38" presStyleCnt="50"/>
      <dgm:spPr/>
    </dgm:pt>
    <dgm:pt modelId="{121ACAFC-1704-493C-BDAD-30D6FCA3A57A}" type="pres">
      <dgm:prSet presAssocID="{7E694B8C-43CF-49D6-831D-CAB313815147}" presName="hierRoot2" presStyleCnt="0">
        <dgm:presLayoutVars>
          <dgm:hierBranch val="init"/>
        </dgm:presLayoutVars>
      </dgm:prSet>
      <dgm:spPr/>
    </dgm:pt>
    <dgm:pt modelId="{6F287546-FFF5-404C-A21C-515E459B50DA}" type="pres">
      <dgm:prSet presAssocID="{7E694B8C-43CF-49D6-831D-CAB313815147}" presName="rootComposite" presStyleCnt="0"/>
      <dgm:spPr/>
    </dgm:pt>
    <dgm:pt modelId="{0FF0EF11-4012-4341-BF50-CFD4F69C327A}" type="pres">
      <dgm:prSet presAssocID="{7E694B8C-43CF-49D6-831D-CAB313815147}" presName="rootText" presStyleLbl="node4" presStyleIdx="38" presStyleCnt="50">
        <dgm:presLayoutVars>
          <dgm:chPref val="3"/>
        </dgm:presLayoutVars>
      </dgm:prSet>
      <dgm:spPr/>
    </dgm:pt>
    <dgm:pt modelId="{36856F23-C7C2-438B-9F88-BD718CC5A303}" type="pres">
      <dgm:prSet presAssocID="{7E694B8C-43CF-49D6-831D-CAB313815147}" presName="rootConnector" presStyleLbl="node4" presStyleIdx="38" presStyleCnt="50"/>
      <dgm:spPr/>
    </dgm:pt>
    <dgm:pt modelId="{D54445BB-7D22-4916-AFD4-D37DCB75A6B7}" type="pres">
      <dgm:prSet presAssocID="{7E694B8C-43CF-49D6-831D-CAB313815147}" presName="hierChild4" presStyleCnt="0"/>
      <dgm:spPr/>
    </dgm:pt>
    <dgm:pt modelId="{E4CEE2FB-32BF-4F97-8BEA-BDE3631D5D11}" type="pres">
      <dgm:prSet presAssocID="{7E694B8C-43CF-49D6-831D-CAB313815147}" presName="hierChild5" presStyleCnt="0"/>
      <dgm:spPr/>
    </dgm:pt>
    <dgm:pt modelId="{D5DDAC5D-1747-4406-88AA-894654792A03}" type="pres">
      <dgm:prSet presAssocID="{1BD33A38-05D4-4BF1-B22E-2CF39E251451}" presName="Name37" presStyleLbl="parChTrans1D4" presStyleIdx="39" presStyleCnt="50"/>
      <dgm:spPr/>
    </dgm:pt>
    <dgm:pt modelId="{3050DCC9-B830-4D69-AB99-43B22EC6AAA4}" type="pres">
      <dgm:prSet presAssocID="{EDD396D5-90C1-43A5-95F6-D4D551A392E9}" presName="hierRoot2" presStyleCnt="0">
        <dgm:presLayoutVars>
          <dgm:hierBranch val="init"/>
        </dgm:presLayoutVars>
      </dgm:prSet>
      <dgm:spPr/>
    </dgm:pt>
    <dgm:pt modelId="{22845D2C-00AC-4A8B-AF8E-117A2F4CBA84}" type="pres">
      <dgm:prSet presAssocID="{EDD396D5-90C1-43A5-95F6-D4D551A392E9}" presName="rootComposite" presStyleCnt="0"/>
      <dgm:spPr/>
    </dgm:pt>
    <dgm:pt modelId="{370B49B9-1637-4875-B6EB-1ACF5B558821}" type="pres">
      <dgm:prSet presAssocID="{EDD396D5-90C1-43A5-95F6-D4D551A392E9}" presName="rootText" presStyleLbl="node4" presStyleIdx="39" presStyleCnt="50">
        <dgm:presLayoutVars>
          <dgm:chPref val="3"/>
        </dgm:presLayoutVars>
      </dgm:prSet>
      <dgm:spPr/>
    </dgm:pt>
    <dgm:pt modelId="{98C8A480-C4A8-425D-8C60-BE6EB0B595BC}" type="pres">
      <dgm:prSet presAssocID="{EDD396D5-90C1-43A5-95F6-D4D551A392E9}" presName="rootConnector" presStyleLbl="node4" presStyleIdx="39" presStyleCnt="50"/>
      <dgm:spPr/>
    </dgm:pt>
    <dgm:pt modelId="{13CD2CA7-B6B3-4B02-956B-505AB58ADE40}" type="pres">
      <dgm:prSet presAssocID="{EDD396D5-90C1-43A5-95F6-D4D551A392E9}" presName="hierChild4" presStyleCnt="0"/>
      <dgm:spPr/>
    </dgm:pt>
    <dgm:pt modelId="{D7A01760-16CF-445F-A9E7-93052A63D8A5}" type="pres">
      <dgm:prSet presAssocID="{EDD396D5-90C1-43A5-95F6-D4D551A392E9}" presName="hierChild5" presStyleCnt="0"/>
      <dgm:spPr/>
    </dgm:pt>
    <dgm:pt modelId="{64515082-392C-4173-8E12-2F534E1D9394}" type="pres">
      <dgm:prSet presAssocID="{8A52E7A8-823C-4DBF-B666-7FA5790484C0}" presName="Name37" presStyleLbl="parChTrans1D4" presStyleIdx="40" presStyleCnt="50"/>
      <dgm:spPr/>
    </dgm:pt>
    <dgm:pt modelId="{AA710504-97B6-4851-B896-839026345CA4}" type="pres">
      <dgm:prSet presAssocID="{9F96438F-E4F6-447F-8CE7-C513EFA2E0E6}" presName="hierRoot2" presStyleCnt="0">
        <dgm:presLayoutVars>
          <dgm:hierBranch val="init"/>
        </dgm:presLayoutVars>
      </dgm:prSet>
      <dgm:spPr/>
    </dgm:pt>
    <dgm:pt modelId="{D3EFCD35-9493-44B4-B456-ADF34246EB08}" type="pres">
      <dgm:prSet presAssocID="{9F96438F-E4F6-447F-8CE7-C513EFA2E0E6}" presName="rootComposite" presStyleCnt="0"/>
      <dgm:spPr/>
    </dgm:pt>
    <dgm:pt modelId="{451CA0E3-CE42-4FB8-9671-5C86B76389D6}" type="pres">
      <dgm:prSet presAssocID="{9F96438F-E4F6-447F-8CE7-C513EFA2E0E6}" presName="rootText" presStyleLbl="node4" presStyleIdx="40" presStyleCnt="50">
        <dgm:presLayoutVars>
          <dgm:chPref val="3"/>
        </dgm:presLayoutVars>
      </dgm:prSet>
      <dgm:spPr/>
    </dgm:pt>
    <dgm:pt modelId="{0CF47E4D-3710-4863-9488-DB40DC9D147D}" type="pres">
      <dgm:prSet presAssocID="{9F96438F-E4F6-447F-8CE7-C513EFA2E0E6}" presName="rootConnector" presStyleLbl="node4" presStyleIdx="40" presStyleCnt="50"/>
      <dgm:spPr/>
    </dgm:pt>
    <dgm:pt modelId="{02360854-AD2C-47E3-8300-D5AC81EF1F8A}" type="pres">
      <dgm:prSet presAssocID="{9F96438F-E4F6-447F-8CE7-C513EFA2E0E6}" presName="hierChild4" presStyleCnt="0"/>
      <dgm:spPr/>
    </dgm:pt>
    <dgm:pt modelId="{62BDFC51-6B42-4AD4-A682-39D6FB50D3AC}" type="pres">
      <dgm:prSet presAssocID="{9F96438F-E4F6-447F-8CE7-C513EFA2E0E6}" presName="hierChild5" presStyleCnt="0"/>
      <dgm:spPr/>
    </dgm:pt>
    <dgm:pt modelId="{4ACED522-D4D1-4904-9ACE-FABBA1FF4B37}" type="pres">
      <dgm:prSet presAssocID="{C4759E26-73A8-4626-9BDB-8ED2A09F3FBB}" presName="hierChild5" presStyleCnt="0"/>
      <dgm:spPr/>
    </dgm:pt>
    <dgm:pt modelId="{CC3C2A6F-4AA1-498B-BB7F-ED0C860240B6}" type="pres">
      <dgm:prSet presAssocID="{CFD45496-A58A-445D-B656-1995E28932E0}" presName="Name37" presStyleLbl="parChTrans1D3" presStyleIdx="11" presStyleCnt="13"/>
      <dgm:spPr/>
    </dgm:pt>
    <dgm:pt modelId="{D5B21D2C-2D3F-407E-B4C8-C750BEB00F01}" type="pres">
      <dgm:prSet presAssocID="{0373FC04-EDB2-491C-BD00-69258FA97CD8}" presName="hierRoot2" presStyleCnt="0">
        <dgm:presLayoutVars>
          <dgm:hierBranch val="init"/>
        </dgm:presLayoutVars>
      </dgm:prSet>
      <dgm:spPr/>
    </dgm:pt>
    <dgm:pt modelId="{16FF7705-3B1A-4423-BCF1-43CB8D1C9634}" type="pres">
      <dgm:prSet presAssocID="{0373FC04-EDB2-491C-BD00-69258FA97CD8}" presName="rootComposite" presStyleCnt="0"/>
      <dgm:spPr/>
    </dgm:pt>
    <dgm:pt modelId="{E817EBA8-CFC4-4CDD-AA95-EA8BF5A01E73}" type="pres">
      <dgm:prSet presAssocID="{0373FC04-EDB2-491C-BD00-69258FA97CD8}" presName="rootText" presStyleLbl="node3" presStyleIdx="11" presStyleCnt="13">
        <dgm:presLayoutVars>
          <dgm:chPref val="3"/>
        </dgm:presLayoutVars>
      </dgm:prSet>
      <dgm:spPr/>
    </dgm:pt>
    <dgm:pt modelId="{6F486037-6FE8-4B6E-843E-825AA01F5D89}" type="pres">
      <dgm:prSet presAssocID="{0373FC04-EDB2-491C-BD00-69258FA97CD8}" presName="rootConnector" presStyleLbl="node3" presStyleIdx="11" presStyleCnt="13"/>
      <dgm:spPr/>
    </dgm:pt>
    <dgm:pt modelId="{B5E38E1D-7923-4CE7-BCD3-E525A0315D19}" type="pres">
      <dgm:prSet presAssocID="{0373FC04-EDB2-491C-BD00-69258FA97CD8}" presName="hierChild4" presStyleCnt="0"/>
      <dgm:spPr/>
    </dgm:pt>
    <dgm:pt modelId="{7B1AAF9A-C950-4CB2-A04F-92C06ED6A066}" type="pres">
      <dgm:prSet presAssocID="{9696D119-000C-4218-9E5F-30E8777C07A0}" presName="Name37" presStyleLbl="parChTrans1D4" presStyleIdx="41" presStyleCnt="50"/>
      <dgm:spPr/>
    </dgm:pt>
    <dgm:pt modelId="{F0A0A3BA-FAE0-4FAC-8CCC-FC315ADBD86D}" type="pres">
      <dgm:prSet presAssocID="{17F3CA3F-6DAB-4D7B-B073-5630820BA4F2}" presName="hierRoot2" presStyleCnt="0">
        <dgm:presLayoutVars>
          <dgm:hierBranch val="init"/>
        </dgm:presLayoutVars>
      </dgm:prSet>
      <dgm:spPr/>
    </dgm:pt>
    <dgm:pt modelId="{2EF57D86-22DD-454B-A9A7-D81B080463C7}" type="pres">
      <dgm:prSet presAssocID="{17F3CA3F-6DAB-4D7B-B073-5630820BA4F2}" presName="rootComposite" presStyleCnt="0"/>
      <dgm:spPr/>
    </dgm:pt>
    <dgm:pt modelId="{D5678090-7B26-4C42-9869-814303FEB93A}" type="pres">
      <dgm:prSet presAssocID="{17F3CA3F-6DAB-4D7B-B073-5630820BA4F2}" presName="rootText" presStyleLbl="node4" presStyleIdx="41" presStyleCnt="50">
        <dgm:presLayoutVars>
          <dgm:chPref val="3"/>
        </dgm:presLayoutVars>
      </dgm:prSet>
      <dgm:spPr/>
    </dgm:pt>
    <dgm:pt modelId="{ABA1A00E-4641-4A77-8686-1671BD9DE22A}" type="pres">
      <dgm:prSet presAssocID="{17F3CA3F-6DAB-4D7B-B073-5630820BA4F2}" presName="rootConnector" presStyleLbl="node4" presStyleIdx="41" presStyleCnt="50"/>
      <dgm:spPr/>
    </dgm:pt>
    <dgm:pt modelId="{F99CE638-8A7D-4941-9A29-728953AFCB02}" type="pres">
      <dgm:prSet presAssocID="{17F3CA3F-6DAB-4D7B-B073-5630820BA4F2}" presName="hierChild4" presStyleCnt="0"/>
      <dgm:spPr/>
    </dgm:pt>
    <dgm:pt modelId="{88B53782-876B-449A-A98D-ADDF86D56563}" type="pres">
      <dgm:prSet presAssocID="{17F3CA3F-6DAB-4D7B-B073-5630820BA4F2}" presName="hierChild5" presStyleCnt="0"/>
      <dgm:spPr/>
    </dgm:pt>
    <dgm:pt modelId="{7DB3F80E-BD4E-4BD6-85C9-190FE32C6C7A}" type="pres">
      <dgm:prSet presAssocID="{6D0936A5-E39E-4B44-B664-67B46C86CAB2}" presName="Name37" presStyleLbl="parChTrans1D4" presStyleIdx="42" presStyleCnt="50"/>
      <dgm:spPr/>
    </dgm:pt>
    <dgm:pt modelId="{E4340EBC-9616-4FFB-B19B-47DC910E4D71}" type="pres">
      <dgm:prSet presAssocID="{A19C1C30-3A28-4160-A765-1BA48C20A1C1}" presName="hierRoot2" presStyleCnt="0">
        <dgm:presLayoutVars>
          <dgm:hierBranch val="init"/>
        </dgm:presLayoutVars>
      </dgm:prSet>
      <dgm:spPr/>
    </dgm:pt>
    <dgm:pt modelId="{EDF46386-5824-4041-8757-8E7D08719D24}" type="pres">
      <dgm:prSet presAssocID="{A19C1C30-3A28-4160-A765-1BA48C20A1C1}" presName="rootComposite" presStyleCnt="0"/>
      <dgm:spPr/>
    </dgm:pt>
    <dgm:pt modelId="{8C24A8E2-E542-4399-95F1-FFECD3536A64}" type="pres">
      <dgm:prSet presAssocID="{A19C1C30-3A28-4160-A765-1BA48C20A1C1}" presName="rootText" presStyleLbl="node4" presStyleIdx="42" presStyleCnt="50">
        <dgm:presLayoutVars>
          <dgm:chPref val="3"/>
        </dgm:presLayoutVars>
      </dgm:prSet>
      <dgm:spPr/>
    </dgm:pt>
    <dgm:pt modelId="{623C5241-BE44-48BC-BA0B-A14EE5BC11DC}" type="pres">
      <dgm:prSet presAssocID="{A19C1C30-3A28-4160-A765-1BA48C20A1C1}" presName="rootConnector" presStyleLbl="node4" presStyleIdx="42" presStyleCnt="50"/>
      <dgm:spPr/>
    </dgm:pt>
    <dgm:pt modelId="{1DBA3A22-E8F4-4884-8A72-55235B7A9E86}" type="pres">
      <dgm:prSet presAssocID="{A19C1C30-3A28-4160-A765-1BA48C20A1C1}" presName="hierChild4" presStyleCnt="0"/>
      <dgm:spPr/>
    </dgm:pt>
    <dgm:pt modelId="{0AFCBFEA-DA88-4C05-9719-4E065885188F}" type="pres">
      <dgm:prSet presAssocID="{A19C1C30-3A28-4160-A765-1BA48C20A1C1}" presName="hierChild5" presStyleCnt="0"/>
      <dgm:spPr/>
    </dgm:pt>
    <dgm:pt modelId="{41316D53-384A-4BC7-896E-9A8C8CEE3FBC}" type="pres">
      <dgm:prSet presAssocID="{12326D58-4FEE-469D-A7BC-93E0270C59EB}" presName="Name37" presStyleLbl="parChTrans1D4" presStyleIdx="43" presStyleCnt="50"/>
      <dgm:spPr/>
    </dgm:pt>
    <dgm:pt modelId="{E4E522FD-70BC-4851-B1C4-98041CA001F7}" type="pres">
      <dgm:prSet presAssocID="{51D1EAB4-44A1-4A73-9DE8-AD3558191DDD}" presName="hierRoot2" presStyleCnt="0">
        <dgm:presLayoutVars>
          <dgm:hierBranch val="init"/>
        </dgm:presLayoutVars>
      </dgm:prSet>
      <dgm:spPr/>
    </dgm:pt>
    <dgm:pt modelId="{FED4C437-CAAB-4CE1-B582-3E2109AD006F}" type="pres">
      <dgm:prSet presAssocID="{51D1EAB4-44A1-4A73-9DE8-AD3558191DDD}" presName="rootComposite" presStyleCnt="0"/>
      <dgm:spPr/>
    </dgm:pt>
    <dgm:pt modelId="{B1CD9863-C652-4799-955C-3508D91FA7B5}" type="pres">
      <dgm:prSet presAssocID="{51D1EAB4-44A1-4A73-9DE8-AD3558191DDD}" presName="rootText" presStyleLbl="node4" presStyleIdx="43" presStyleCnt="50">
        <dgm:presLayoutVars>
          <dgm:chPref val="3"/>
        </dgm:presLayoutVars>
      </dgm:prSet>
      <dgm:spPr/>
    </dgm:pt>
    <dgm:pt modelId="{F8C87964-87E6-4ADD-B151-5ACBE9C168D9}" type="pres">
      <dgm:prSet presAssocID="{51D1EAB4-44A1-4A73-9DE8-AD3558191DDD}" presName="rootConnector" presStyleLbl="node4" presStyleIdx="43" presStyleCnt="50"/>
      <dgm:spPr/>
    </dgm:pt>
    <dgm:pt modelId="{2B308B89-8B69-494A-96D7-0A349FEA52FF}" type="pres">
      <dgm:prSet presAssocID="{51D1EAB4-44A1-4A73-9DE8-AD3558191DDD}" presName="hierChild4" presStyleCnt="0"/>
      <dgm:spPr/>
    </dgm:pt>
    <dgm:pt modelId="{FB7B2A73-86F1-48CC-89F6-8CB04CC03712}" type="pres">
      <dgm:prSet presAssocID="{51D1EAB4-44A1-4A73-9DE8-AD3558191DDD}" presName="hierChild5" presStyleCnt="0"/>
      <dgm:spPr/>
    </dgm:pt>
    <dgm:pt modelId="{3C34DC42-ED7D-4860-A504-47BB85F66D9D}" type="pres">
      <dgm:prSet presAssocID="{E52B9B84-7BA3-4660-A657-552F15236216}" presName="Name37" presStyleLbl="parChTrans1D4" presStyleIdx="44" presStyleCnt="50"/>
      <dgm:spPr/>
    </dgm:pt>
    <dgm:pt modelId="{E6D09997-EA7B-416D-8CD8-78C88A7BCDC2}" type="pres">
      <dgm:prSet presAssocID="{9DB66467-6545-4D56-A7EC-54A0944251F4}" presName="hierRoot2" presStyleCnt="0">
        <dgm:presLayoutVars>
          <dgm:hierBranch val="init"/>
        </dgm:presLayoutVars>
      </dgm:prSet>
      <dgm:spPr/>
    </dgm:pt>
    <dgm:pt modelId="{A41DC9E8-DC01-4AA5-80AC-B6F377D6ABD1}" type="pres">
      <dgm:prSet presAssocID="{9DB66467-6545-4D56-A7EC-54A0944251F4}" presName="rootComposite" presStyleCnt="0"/>
      <dgm:spPr/>
    </dgm:pt>
    <dgm:pt modelId="{04599F69-62EB-4523-980E-2AF413856EB2}" type="pres">
      <dgm:prSet presAssocID="{9DB66467-6545-4D56-A7EC-54A0944251F4}" presName="rootText" presStyleLbl="node4" presStyleIdx="44" presStyleCnt="50">
        <dgm:presLayoutVars>
          <dgm:chPref val="3"/>
        </dgm:presLayoutVars>
      </dgm:prSet>
      <dgm:spPr/>
    </dgm:pt>
    <dgm:pt modelId="{C9D30547-B286-4AD0-92F2-D6647E00828D}" type="pres">
      <dgm:prSet presAssocID="{9DB66467-6545-4D56-A7EC-54A0944251F4}" presName="rootConnector" presStyleLbl="node4" presStyleIdx="44" presStyleCnt="50"/>
      <dgm:spPr/>
    </dgm:pt>
    <dgm:pt modelId="{DD5CFA0D-824D-4134-85E3-7E97B931016B}" type="pres">
      <dgm:prSet presAssocID="{9DB66467-6545-4D56-A7EC-54A0944251F4}" presName="hierChild4" presStyleCnt="0"/>
      <dgm:spPr/>
    </dgm:pt>
    <dgm:pt modelId="{D15B4C65-9677-408D-BBF3-7FEEBDD36CDD}" type="pres">
      <dgm:prSet presAssocID="{9DB66467-6545-4D56-A7EC-54A0944251F4}" presName="hierChild5" presStyleCnt="0"/>
      <dgm:spPr/>
    </dgm:pt>
    <dgm:pt modelId="{DF77A0A7-B1EA-42E7-B654-952C15F3A5D3}" type="pres">
      <dgm:prSet presAssocID="{0373FC04-EDB2-491C-BD00-69258FA97CD8}" presName="hierChild5" presStyleCnt="0"/>
      <dgm:spPr/>
    </dgm:pt>
    <dgm:pt modelId="{3794C2DE-921B-4715-B59D-F1E615D53D98}" type="pres">
      <dgm:prSet presAssocID="{659E0F69-6A96-4F2B-825D-B19593878DE1}" presName="Name37" presStyleLbl="parChTrans1D3" presStyleIdx="12" presStyleCnt="13"/>
      <dgm:spPr/>
    </dgm:pt>
    <dgm:pt modelId="{5D76F130-C2C2-4491-9628-B532616847D9}" type="pres">
      <dgm:prSet presAssocID="{E60C45D1-87C9-4A46-A267-D34C48F972ED}" presName="hierRoot2" presStyleCnt="0">
        <dgm:presLayoutVars>
          <dgm:hierBranch val="init"/>
        </dgm:presLayoutVars>
      </dgm:prSet>
      <dgm:spPr/>
    </dgm:pt>
    <dgm:pt modelId="{38BF4AE4-9267-4C4C-B425-7451A95B1E8D}" type="pres">
      <dgm:prSet presAssocID="{E60C45D1-87C9-4A46-A267-D34C48F972ED}" presName="rootComposite" presStyleCnt="0"/>
      <dgm:spPr/>
    </dgm:pt>
    <dgm:pt modelId="{22D2422E-B91E-412C-BE99-041C8A4A6D67}" type="pres">
      <dgm:prSet presAssocID="{E60C45D1-87C9-4A46-A267-D34C48F972ED}" presName="rootText" presStyleLbl="node3" presStyleIdx="12" presStyleCnt="13">
        <dgm:presLayoutVars>
          <dgm:chPref val="3"/>
        </dgm:presLayoutVars>
      </dgm:prSet>
      <dgm:spPr/>
    </dgm:pt>
    <dgm:pt modelId="{A4B6FA7F-89D3-41E1-903F-D3C348EE2078}" type="pres">
      <dgm:prSet presAssocID="{E60C45D1-87C9-4A46-A267-D34C48F972ED}" presName="rootConnector" presStyleLbl="node3" presStyleIdx="12" presStyleCnt="13"/>
      <dgm:spPr/>
    </dgm:pt>
    <dgm:pt modelId="{DB472437-DFF7-4D26-A52F-650058765C70}" type="pres">
      <dgm:prSet presAssocID="{E60C45D1-87C9-4A46-A267-D34C48F972ED}" presName="hierChild4" presStyleCnt="0"/>
      <dgm:spPr/>
    </dgm:pt>
    <dgm:pt modelId="{371B3CC4-A3C3-4250-B9FE-3EC571716C6F}" type="pres">
      <dgm:prSet presAssocID="{73D80497-8D8F-47DC-AD01-A5A17769CC67}" presName="Name37" presStyleLbl="parChTrans1D4" presStyleIdx="45" presStyleCnt="50"/>
      <dgm:spPr/>
    </dgm:pt>
    <dgm:pt modelId="{8227DB77-011A-40A8-A08A-C9B50DB9B2AB}" type="pres">
      <dgm:prSet presAssocID="{3E7F2445-B59B-4843-A717-C27A1D36762F}" presName="hierRoot2" presStyleCnt="0">
        <dgm:presLayoutVars>
          <dgm:hierBranch val="init"/>
        </dgm:presLayoutVars>
      </dgm:prSet>
      <dgm:spPr/>
    </dgm:pt>
    <dgm:pt modelId="{6CFC7156-9E48-4BBD-B12C-230D63C108F6}" type="pres">
      <dgm:prSet presAssocID="{3E7F2445-B59B-4843-A717-C27A1D36762F}" presName="rootComposite" presStyleCnt="0"/>
      <dgm:spPr/>
    </dgm:pt>
    <dgm:pt modelId="{3786783F-2576-46DB-B49D-7BABC9662023}" type="pres">
      <dgm:prSet presAssocID="{3E7F2445-B59B-4843-A717-C27A1D36762F}" presName="rootText" presStyleLbl="node4" presStyleIdx="45" presStyleCnt="50">
        <dgm:presLayoutVars>
          <dgm:chPref val="3"/>
        </dgm:presLayoutVars>
      </dgm:prSet>
      <dgm:spPr/>
    </dgm:pt>
    <dgm:pt modelId="{A6711727-D217-4E13-B080-7D916A614913}" type="pres">
      <dgm:prSet presAssocID="{3E7F2445-B59B-4843-A717-C27A1D36762F}" presName="rootConnector" presStyleLbl="node4" presStyleIdx="45" presStyleCnt="50"/>
      <dgm:spPr/>
    </dgm:pt>
    <dgm:pt modelId="{E25B38DF-F3D7-47D0-9503-F0AFFE2385AF}" type="pres">
      <dgm:prSet presAssocID="{3E7F2445-B59B-4843-A717-C27A1D36762F}" presName="hierChild4" presStyleCnt="0"/>
      <dgm:spPr/>
    </dgm:pt>
    <dgm:pt modelId="{0CAA8868-9292-435B-8B39-5F4B1DFFA242}" type="pres">
      <dgm:prSet presAssocID="{3E7F2445-B59B-4843-A717-C27A1D36762F}" presName="hierChild5" presStyleCnt="0"/>
      <dgm:spPr/>
    </dgm:pt>
    <dgm:pt modelId="{18934594-FF35-4E31-8A3F-7C870767D7BD}" type="pres">
      <dgm:prSet presAssocID="{FD77635D-5D29-445D-A2D3-C224A9261802}" presName="Name37" presStyleLbl="parChTrans1D4" presStyleIdx="46" presStyleCnt="50"/>
      <dgm:spPr/>
    </dgm:pt>
    <dgm:pt modelId="{0D37370B-3E0F-44E9-A700-27695B32776D}" type="pres">
      <dgm:prSet presAssocID="{05A4856D-2E2B-4B83-8956-F0FFC87E7376}" presName="hierRoot2" presStyleCnt="0">
        <dgm:presLayoutVars>
          <dgm:hierBranch val="init"/>
        </dgm:presLayoutVars>
      </dgm:prSet>
      <dgm:spPr/>
    </dgm:pt>
    <dgm:pt modelId="{C1DF7052-D307-41BD-8631-CEB5DE53CFF7}" type="pres">
      <dgm:prSet presAssocID="{05A4856D-2E2B-4B83-8956-F0FFC87E7376}" presName="rootComposite" presStyleCnt="0"/>
      <dgm:spPr/>
    </dgm:pt>
    <dgm:pt modelId="{6A95AD21-4DB1-4FCC-93F2-74DB9C9A7E85}" type="pres">
      <dgm:prSet presAssocID="{05A4856D-2E2B-4B83-8956-F0FFC87E7376}" presName="rootText" presStyleLbl="node4" presStyleIdx="46" presStyleCnt="50">
        <dgm:presLayoutVars>
          <dgm:chPref val="3"/>
        </dgm:presLayoutVars>
      </dgm:prSet>
      <dgm:spPr/>
    </dgm:pt>
    <dgm:pt modelId="{46C924C7-68C5-4EBB-A4F3-EEEDF46D2C4F}" type="pres">
      <dgm:prSet presAssocID="{05A4856D-2E2B-4B83-8956-F0FFC87E7376}" presName="rootConnector" presStyleLbl="node4" presStyleIdx="46" presStyleCnt="50"/>
      <dgm:spPr/>
    </dgm:pt>
    <dgm:pt modelId="{5C3390F0-209D-45E5-89BA-A519A7DDA941}" type="pres">
      <dgm:prSet presAssocID="{05A4856D-2E2B-4B83-8956-F0FFC87E7376}" presName="hierChild4" presStyleCnt="0"/>
      <dgm:spPr/>
    </dgm:pt>
    <dgm:pt modelId="{6E03EEB3-4A51-4435-981D-249FDA689ABC}" type="pres">
      <dgm:prSet presAssocID="{05A4856D-2E2B-4B83-8956-F0FFC87E7376}" presName="hierChild5" presStyleCnt="0"/>
      <dgm:spPr/>
    </dgm:pt>
    <dgm:pt modelId="{2D46E719-47CA-4E55-9A8B-3A9D360B0052}" type="pres">
      <dgm:prSet presAssocID="{B80DE2D8-ABAB-4B0B-BD2B-1EDAFCE00BA1}" presName="Name37" presStyleLbl="parChTrans1D4" presStyleIdx="47" presStyleCnt="50"/>
      <dgm:spPr/>
    </dgm:pt>
    <dgm:pt modelId="{16043F67-B9F1-48FC-AF22-BC6B259F25F0}" type="pres">
      <dgm:prSet presAssocID="{EB5C2FC2-885D-4B66-8FCD-5BEBAC09E88D}" presName="hierRoot2" presStyleCnt="0">
        <dgm:presLayoutVars>
          <dgm:hierBranch val="init"/>
        </dgm:presLayoutVars>
      </dgm:prSet>
      <dgm:spPr/>
    </dgm:pt>
    <dgm:pt modelId="{E4FF6D65-0648-457A-887A-68D85C6F20B0}" type="pres">
      <dgm:prSet presAssocID="{EB5C2FC2-885D-4B66-8FCD-5BEBAC09E88D}" presName="rootComposite" presStyleCnt="0"/>
      <dgm:spPr/>
    </dgm:pt>
    <dgm:pt modelId="{D1120B9C-022A-4D50-A1F8-28C6B69C0A70}" type="pres">
      <dgm:prSet presAssocID="{EB5C2FC2-885D-4B66-8FCD-5BEBAC09E88D}" presName="rootText" presStyleLbl="node4" presStyleIdx="47" presStyleCnt="50">
        <dgm:presLayoutVars>
          <dgm:chPref val="3"/>
        </dgm:presLayoutVars>
      </dgm:prSet>
      <dgm:spPr/>
    </dgm:pt>
    <dgm:pt modelId="{E04B0273-BAAB-44B1-BDCC-6C544AD05218}" type="pres">
      <dgm:prSet presAssocID="{EB5C2FC2-885D-4B66-8FCD-5BEBAC09E88D}" presName="rootConnector" presStyleLbl="node4" presStyleIdx="47" presStyleCnt="50"/>
      <dgm:spPr/>
    </dgm:pt>
    <dgm:pt modelId="{86B06F50-9D03-4A5F-A66A-3D3F4356EC72}" type="pres">
      <dgm:prSet presAssocID="{EB5C2FC2-885D-4B66-8FCD-5BEBAC09E88D}" presName="hierChild4" presStyleCnt="0"/>
      <dgm:spPr/>
    </dgm:pt>
    <dgm:pt modelId="{033B10DC-A8D2-4446-AD34-73C4A29BA5BE}" type="pres">
      <dgm:prSet presAssocID="{EB5C2FC2-885D-4B66-8FCD-5BEBAC09E88D}" presName="hierChild5" presStyleCnt="0"/>
      <dgm:spPr/>
    </dgm:pt>
    <dgm:pt modelId="{04CE7E82-8432-4B05-9419-B80587678DF3}" type="pres">
      <dgm:prSet presAssocID="{923F2C38-E9D7-488E-8823-9AA38504B419}" presName="Name37" presStyleLbl="parChTrans1D4" presStyleIdx="48" presStyleCnt="50"/>
      <dgm:spPr/>
    </dgm:pt>
    <dgm:pt modelId="{BE71CD34-DC1A-49D6-A3F6-085A17A44F93}" type="pres">
      <dgm:prSet presAssocID="{218C768A-DD4A-4B1C-B839-6803AAA4EC7D}" presName="hierRoot2" presStyleCnt="0">
        <dgm:presLayoutVars>
          <dgm:hierBranch val="init"/>
        </dgm:presLayoutVars>
      </dgm:prSet>
      <dgm:spPr/>
    </dgm:pt>
    <dgm:pt modelId="{305FE02C-C67E-4CD7-B9D8-5D89141C66E3}" type="pres">
      <dgm:prSet presAssocID="{218C768A-DD4A-4B1C-B839-6803AAA4EC7D}" presName="rootComposite" presStyleCnt="0"/>
      <dgm:spPr/>
    </dgm:pt>
    <dgm:pt modelId="{730AF755-7418-43D0-85D6-B0142FA7FE64}" type="pres">
      <dgm:prSet presAssocID="{218C768A-DD4A-4B1C-B839-6803AAA4EC7D}" presName="rootText" presStyleLbl="node4" presStyleIdx="48" presStyleCnt="50" custScaleX="130243" custScaleY="171486">
        <dgm:presLayoutVars>
          <dgm:chPref val="3"/>
        </dgm:presLayoutVars>
      </dgm:prSet>
      <dgm:spPr/>
    </dgm:pt>
    <dgm:pt modelId="{AD29A17F-22E3-4A88-B384-C73D70A49768}" type="pres">
      <dgm:prSet presAssocID="{218C768A-DD4A-4B1C-B839-6803AAA4EC7D}" presName="rootConnector" presStyleLbl="node4" presStyleIdx="48" presStyleCnt="50"/>
      <dgm:spPr/>
    </dgm:pt>
    <dgm:pt modelId="{BD35094C-1C4E-4F23-ABCE-17D66B12C028}" type="pres">
      <dgm:prSet presAssocID="{218C768A-DD4A-4B1C-B839-6803AAA4EC7D}" presName="hierChild4" presStyleCnt="0"/>
      <dgm:spPr/>
    </dgm:pt>
    <dgm:pt modelId="{36D12D92-FCBB-4CFE-A9AC-CBA336DED0A5}" type="pres">
      <dgm:prSet presAssocID="{218C768A-DD4A-4B1C-B839-6803AAA4EC7D}" presName="hierChild5" presStyleCnt="0"/>
      <dgm:spPr/>
    </dgm:pt>
    <dgm:pt modelId="{18CB7ED2-196E-40EB-A2EB-BC5DD546A543}" type="pres">
      <dgm:prSet presAssocID="{746BB732-A25D-4921-9DC3-ACC479FB90C5}" presName="Name37" presStyleLbl="parChTrans1D4" presStyleIdx="49" presStyleCnt="50"/>
      <dgm:spPr/>
    </dgm:pt>
    <dgm:pt modelId="{47D9B149-A2EF-4A77-A9E6-39303FE31AF0}" type="pres">
      <dgm:prSet presAssocID="{243448E2-57CC-4FB9-A189-4B3491366471}" presName="hierRoot2" presStyleCnt="0">
        <dgm:presLayoutVars>
          <dgm:hierBranch val="init"/>
        </dgm:presLayoutVars>
      </dgm:prSet>
      <dgm:spPr/>
    </dgm:pt>
    <dgm:pt modelId="{58C05163-3DD0-4289-9492-0A4D540D1FFA}" type="pres">
      <dgm:prSet presAssocID="{243448E2-57CC-4FB9-A189-4B3491366471}" presName="rootComposite" presStyleCnt="0"/>
      <dgm:spPr/>
    </dgm:pt>
    <dgm:pt modelId="{598BB6C9-574E-41A8-AED0-1578D368F7EF}" type="pres">
      <dgm:prSet presAssocID="{243448E2-57CC-4FB9-A189-4B3491366471}" presName="rootText" presStyleLbl="node4" presStyleIdx="49" presStyleCnt="50" custScaleX="140519" custScaleY="158565">
        <dgm:presLayoutVars>
          <dgm:chPref val="3"/>
        </dgm:presLayoutVars>
      </dgm:prSet>
      <dgm:spPr/>
    </dgm:pt>
    <dgm:pt modelId="{C57FDEAE-5062-4A90-BA85-009A0FB36924}" type="pres">
      <dgm:prSet presAssocID="{243448E2-57CC-4FB9-A189-4B3491366471}" presName="rootConnector" presStyleLbl="node4" presStyleIdx="49" presStyleCnt="50"/>
      <dgm:spPr/>
    </dgm:pt>
    <dgm:pt modelId="{54BA986D-44F1-47D2-8382-A7899CD63AB0}" type="pres">
      <dgm:prSet presAssocID="{243448E2-57CC-4FB9-A189-4B3491366471}" presName="hierChild4" presStyleCnt="0"/>
      <dgm:spPr/>
    </dgm:pt>
    <dgm:pt modelId="{13B562C2-E68B-4C95-AF1F-C56154077D5F}" type="pres">
      <dgm:prSet presAssocID="{243448E2-57CC-4FB9-A189-4B3491366471}" presName="hierChild5" presStyleCnt="0"/>
      <dgm:spPr/>
    </dgm:pt>
    <dgm:pt modelId="{8378694E-DAD5-4643-BCAB-725B0BF69DD1}" type="pres">
      <dgm:prSet presAssocID="{E60C45D1-87C9-4A46-A267-D34C48F972ED}" presName="hierChild5" presStyleCnt="0"/>
      <dgm:spPr/>
    </dgm:pt>
    <dgm:pt modelId="{D26BD1B2-AD80-4349-AF35-59AAB48BAEC8}" type="pres">
      <dgm:prSet presAssocID="{E172C4D4-515A-4FD2-8A77-84D8F43EB021}" presName="hierChild5" presStyleCnt="0"/>
      <dgm:spPr/>
    </dgm:pt>
    <dgm:pt modelId="{5163CF14-2835-4816-A616-BDDF26D3138F}" type="pres">
      <dgm:prSet presAssocID="{4F1D4C40-22EF-4602-B8A6-30F919C779BB}" presName="hierChild3" presStyleCnt="0"/>
      <dgm:spPr/>
    </dgm:pt>
  </dgm:ptLst>
  <dgm:cxnLst>
    <dgm:cxn modelId="{3EFF4800-2F00-49DC-8827-8999C1F28FB2}" type="presOf" srcId="{382E8CE5-FB44-404E-BFB2-633824E7A0E8}" destId="{50237492-4499-4E36-BFCF-0A1104910F99}" srcOrd="0" destOrd="0" presId="urn:microsoft.com/office/officeart/2005/8/layout/orgChart1"/>
    <dgm:cxn modelId="{9B008700-964C-42A5-9AD4-BA6DE96BAA75}" type="presOf" srcId="{5634B903-9273-450D-9CB2-85D3B60BE54B}" destId="{F9AC6674-C2FE-4C70-960A-2933B6277E16}" srcOrd="1" destOrd="0" presId="urn:microsoft.com/office/officeart/2005/8/layout/orgChart1"/>
    <dgm:cxn modelId="{E201D200-491B-4767-8A5C-91061B5832DB}" srcId="{E60C45D1-87C9-4A46-A267-D34C48F972ED}" destId="{243448E2-57CC-4FB9-A189-4B3491366471}" srcOrd="4" destOrd="0" parTransId="{746BB732-A25D-4921-9DC3-ACC479FB90C5}" sibTransId="{194D4B00-2B6F-4633-807C-36568F455908}"/>
    <dgm:cxn modelId="{449DF300-AA22-47CB-B947-5BC574B1079D}" type="presOf" srcId="{090F4516-B0D6-4388-900E-CAB6EA5190F4}" destId="{995D670F-8CE6-4F93-899E-E42872E97E96}" srcOrd="0" destOrd="0" presId="urn:microsoft.com/office/officeart/2005/8/layout/orgChart1"/>
    <dgm:cxn modelId="{5DD51201-F687-4F17-9B87-2FE498933C71}" srcId="{20834D4C-5D15-4FEB-AC8D-6CC83E2A3A77}" destId="{67147232-AF2E-4F08-878B-ECDE968A9830}" srcOrd="0" destOrd="0" parTransId="{227C442F-8935-4CAD-9B46-0CE267BF71AE}" sibTransId="{0FDB2508-9429-4967-9C35-5E147F8FF3C3}"/>
    <dgm:cxn modelId="{05A3CB01-048E-4959-925D-28AA7DBD2260}" srcId="{22F9C53F-2726-4A2A-AC16-9BCB230998AE}" destId="{C652097C-D750-47A9-A461-A87660CAB5E6}" srcOrd="0" destOrd="0" parTransId="{C870B1EA-FA8F-4AE2-B387-7E2A860ED32B}" sibTransId="{38479203-B28B-4E2E-8EA1-5A7FB07C5547}"/>
    <dgm:cxn modelId="{F95F0302-A3AE-473C-ABBC-B3F44D165753}" type="presOf" srcId="{00F435D9-0674-4A50-A2EC-18F603912FF8}" destId="{4CDDDD65-7F44-4AF7-9DFF-D4E990B3036C}" srcOrd="1" destOrd="0" presId="urn:microsoft.com/office/officeart/2005/8/layout/orgChart1"/>
    <dgm:cxn modelId="{12F20802-0BCD-4767-985D-DAF93E5EADE7}" srcId="{46EEDB80-5D12-4BFC-8792-E96B660756CE}" destId="{20834D4C-5D15-4FEB-AC8D-6CC83E2A3A77}" srcOrd="2" destOrd="0" parTransId="{60E98BEA-A004-4CD8-B26C-404CB567DD27}" sibTransId="{2BD7ABF6-BC7E-4E2C-99C4-7865BA37ED74}"/>
    <dgm:cxn modelId="{026CEB02-2CB8-49E7-87E2-36D145D0A1DE}" type="presOf" srcId="{A1362D28-72A2-427A-A735-254B97F4E846}" destId="{220CBF93-F1D4-4578-B383-8901DDD3A293}" srcOrd="0" destOrd="0" presId="urn:microsoft.com/office/officeart/2005/8/layout/orgChart1"/>
    <dgm:cxn modelId="{68B85303-001E-42DC-9922-E29CB51EF6F9}" type="presOf" srcId="{6245148C-C083-4077-9FAA-09CCDF81C34A}" destId="{111844B2-48C6-4412-AF0F-E9B58CA6423C}" srcOrd="0" destOrd="0" presId="urn:microsoft.com/office/officeart/2005/8/layout/orgChart1"/>
    <dgm:cxn modelId="{5F087903-A5AD-4EA7-916A-95C688BA3870}" srcId="{20834D4C-5D15-4FEB-AC8D-6CC83E2A3A77}" destId="{00F435D9-0674-4A50-A2EC-18F603912FF8}" srcOrd="1" destOrd="0" parTransId="{3ABBE7CD-2D3A-454A-ABEC-E5B4879D4FBE}" sibTransId="{93D5CD14-2942-49AA-9F84-708DE31F84B3}"/>
    <dgm:cxn modelId="{436BB704-2DE9-452D-AC4C-57167D5DC029}" srcId="{E60C45D1-87C9-4A46-A267-D34C48F972ED}" destId="{EB5C2FC2-885D-4B66-8FCD-5BEBAC09E88D}" srcOrd="2" destOrd="0" parTransId="{B80DE2D8-ABAB-4B0B-BD2B-1EDAFCE00BA1}" sibTransId="{10073CF2-64AD-4B91-8AE1-399914CAEA98}"/>
    <dgm:cxn modelId="{DBDAFF05-0023-417E-917F-03F5FDD8F56E}" type="presOf" srcId="{316B4E69-8EC0-4422-8123-C2DF1E799CB1}" destId="{6CCB43F4-AB21-4497-B56A-EE75643ED481}" srcOrd="0" destOrd="0" presId="urn:microsoft.com/office/officeart/2005/8/layout/orgChart1"/>
    <dgm:cxn modelId="{4D11FD06-CCDB-4058-B923-BF0BE86B7705}" type="presOf" srcId="{243448E2-57CC-4FB9-A189-4B3491366471}" destId="{C57FDEAE-5062-4A90-BA85-009A0FB36924}" srcOrd="1" destOrd="0" presId="urn:microsoft.com/office/officeart/2005/8/layout/orgChart1"/>
    <dgm:cxn modelId="{B5C74608-0376-4301-A19B-F317DA18F761}" srcId="{3BD7659C-3962-432F-A9D7-968487AFFD4C}" destId="{31618D19-122D-430A-B49C-B5B35D5F09D8}" srcOrd="2" destOrd="0" parTransId="{316B4E69-8EC0-4422-8123-C2DF1E799CB1}" sibTransId="{627B2D8E-240D-4260-868B-29F4AD320498}"/>
    <dgm:cxn modelId="{0065D708-96D1-4EC0-9F41-47EE7BD1674D}" type="presOf" srcId="{A9243884-AA46-473C-B240-923E78611C3B}" destId="{F9B46A35-17E9-4BC0-96DD-2B20E8F365DB}" srcOrd="1" destOrd="0" presId="urn:microsoft.com/office/officeart/2005/8/layout/orgChart1"/>
    <dgm:cxn modelId="{55B31E09-2573-4968-9A24-3F346BF46E92}" type="presOf" srcId="{2A8EA24F-7100-438B-8DA7-14238DBF45FE}" destId="{A3712610-7E52-45F1-8D59-63D9E9C7209D}" srcOrd="1" destOrd="0" presId="urn:microsoft.com/office/officeart/2005/8/layout/orgChart1"/>
    <dgm:cxn modelId="{60DAA909-B5DD-4DAA-907A-D8D976041459}" type="presOf" srcId="{923F2C38-E9D7-488E-8823-9AA38504B419}" destId="{04CE7E82-8432-4B05-9419-B80587678DF3}" srcOrd="0" destOrd="0" presId="urn:microsoft.com/office/officeart/2005/8/layout/orgChart1"/>
    <dgm:cxn modelId="{1EB75D0B-F7F5-4198-A8BC-B44B399FA201}" type="presOf" srcId="{4F1D4C40-22EF-4602-B8A6-30F919C779BB}" destId="{9837163F-3598-493F-9A30-C4127288A7E9}" srcOrd="1" destOrd="0" presId="urn:microsoft.com/office/officeart/2005/8/layout/orgChart1"/>
    <dgm:cxn modelId="{BE7FAC0B-EBD2-45DC-BD15-7371DFAEA08D}" type="presOf" srcId="{E99BF066-2DD6-4703-8E41-C88605EC203C}" destId="{49D53125-648F-4F50-8DB6-EBB1D630FDC2}" srcOrd="1" destOrd="0" presId="urn:microsoft.com/office/officeart/2005/8/layout/orgChart1"/>
    <dgm:cxn modelId="{AA4A6D0D-A13C-4632-8BB5-890311E05BA6}" type="presOf" srcId="{6446290B-0F62-4EB4-9470-8A4DF20C5106}" destId="{8537E1BF-D0A7-4638-9071-F1B9AB76205D}" srcOrd="0" destOrd="0" presId="urn:microsoft.com/office/officeart/2005/8/layout/orgChart1"/>
    <dgm:cxn modelId="{F3226F0D-28A3-4A21-90E0-6554228D77A0}" type="presOf" srcId="{1332E541-9D01-43C0-8CF4-D71C8A0B8135}" destId="{D8E8802D-0A3A-4E98-AAA6-6879DCB66166}" srcOrd="0" destOrd="0" presId="urn:microsoft.com/office/officeart/2005/8/layout/orgChart1"/>
    <dgm:cxn modelId="{2D72580E-B5DB-47D2-A39C-B116C5DAF246}" srcId="{E172C4D4-515A-4FD2-8A77-84D8F43EB021}" destId="{3BD7659C-3962-432F-A9D7-968487AFFD4C}" srcOrd="0" destOrd="0" parTransId="{C2F0622C-7C56-427B-A251-B6790664E232}" sibTransId="{BFCE7D26-D96A-4621-A15E-019939D208DD}"/>
    <dgm:cxn modelId="{7D1E1E0F-3E5C-4E7E-B911-5D2363497EBA}" type="presOf" srcId="{EE0F2578-62BA-43A2-82FE-2C04F5915B04}" destId="{27996429-8962-423A-A289-0AD440396AA6}" srcOrd="0" destOrd="0" presId="urn:microsoft.com/office/officeart/2005/8/layout/orgChart1"/>
    <dgm:cxn modelId="{F07C560F-6602-41F2-9E20-471CEA736748}" type="presOf" srcId="{DDC91A2F-4036-4706-8586-241704877759}" destId="{0FB55988-43B7-450E-AD0B-BEB3771701C5}" srcOrd="1" destOrd="0" presId="urn:microsoft.com/office/officeart/2005/8/layout/orgChart1"/>
    <dgm:cxn modelId="{70DDAF0F-E38D-4C68-9980-F9E91231EEDB}" type="presOf" srcId="{D0C8986B-2ABE-404D-8073-D529CA21B0E9}" destId="{EF55143F-77F0-4828-9C25-30841EFB8168}" srcOrd="0" destOrd="0" presId="urn:microsoft.com/office/officeart/2005/8/layout/orgChart1"/>
    <dgm:cxn modelId="{FCE60510-1F76-4A40-B1CF-276FE466297D}" type="presOf" srcId="{22F9C53F-2726-4A2A-AC16-9BCB230998AE}" destId="{34B40B8D-C494-4EF4-A549-D8D80DE71874}" srcOrd="0" destOrd="0" presId="urn:microsoft.com/office/officeart/2005/8/layout/orgChart1"/>
    <dgm:cxn modelId="{99E33010-414B-4088-833A-5B6EE9F83223}" type="presOf" srcId="{746BB732-A25D-4921-9DC3-ACC479FB90C5}" destId="{18CB7ED2-196E-40EB-A2EB-BC5DD546A543}" srcOrd="0" destOrd="0" presId="urn:microsoft.com/office/officeart/2005/8/layout/orgChart1"/>
    <dgm:cxn modelId="{FB3ED211-A878-4FD0-893A-89B2D1A88808}" type="presOf" srcId="{17F3CA3F-6DAB-4D7B-B073-5630820BA4F2}" destId="{D5678090-7B26-4C42-9869-814303FEB93A}" srcOrd="0" destOrd="0" presId="urn:microsoft.com/office/officeart/2005/8/layout/orgChart1"/>
    <dgm:cxn modelId="{53980B12-6C4C-44F8-A3CD-4699F57A56D4}" srcId="{C4759E26-73A8-4626-9BDB-8ED2A09F3FBB}" destId="{EDD396D5-90C1-43A5-95F6-D4D551A392E9}" srcOrd="7" destOrd="0" parTransId="{1BD33A38-05D4-4BF1-B22E-2CF39E251451}" sibTransId="{A82B0F18-37B8-4C35-8C34-CC8DD72CA2AB}"/>
    <dgm:cxn modelId="{6B2F3C13-7427-4869-B893-99DC7FE30776}" type="presOf" srcId="{75EE81FB-14F5-4CD2-90EC-1E9CF4E0C702}" destId="{1CE79142-01BF-4CC0-9B49-BE132DE378AB}" srcOrd="0" destOrd="0" presId="urn:microsoft.com/office/officeart/2005/8/layout/orgChart1"/>
    <dgm:cxn modelId="{BA554613-5C74-417D-AFA5-C9CF7F691734}" type="presOf" srcId="{5634B903-9273-450D-9CB2-85D3B60BE54B}" destId="{5FEFA8ED-58EF-43FB-9219-0EE1A02571F2}" srcOrd="0" destOrd="0" presId="urn:microsoft.com/office/officeart/2005/8/layout/orgChart1"/>
    <dgm:cxn modelId="{0EBF6E14-3037-4BEA-A3FE-165CC89989D6}" type="presOf" srcId="{4CF1A9AB-DE6B-4BED-B6B5-6B2EE3DA64D5}" destId="{EF9236CD-4550-4C3D-BBFC-C80EDA388AD8}" srcOrd="0" destOrd="0" presId="urn:microsoft.com/office/officeart/2005/8/layout/orgChart1"/>
    <dgm:cxn modelId="{7C6D7614-7FA1-4652-AC18-331B354B026A}" type="presOf" srcId="{EF8FCBF4-1EC9-46CB-9CDB-F3915D8F2F98}" destId="{C807AE6E-91C4-48F4-8DB3-1EACE4BFF122}" srcOrd="1" destOrd="0" presId="urn:microsoft.com/office/officeart/2005/8/layout/orgChart1"/>
    <dgm:cxn modelId="{A619A114-6B97-42C9-B816-D5A8641193AA}" type="presOf" srcId="{56565AF8-EA4F-4259-9121-ACD0B04FCF61}" destId="{6262E28A-86DA-41D6-96E5-9CF4DFEF9D1F}" srcOrd="1" destOrd="0" presId="urn:microsoft.com/office/officeart/2005/8/layout/orgChart1"/>
    <dgm:cxn modelId="{8347B815-5497-4320-93A6-D72FC90E57D3}" type="presOf" srcId="{096C2479-3EDE-41D0-BFB9-D90D51AD2F35}" destId="{7D8379DF-CF7A-42B7-97D2-216C8E9E7C03}" srcOrd="0" destOrd="0" presId="urn:microsoft.com/office/officeart/2005/8/layout/orgChart1"/>
    <dgm:cxn modelId="{0C4AD715-269D-4193-B227-E3A79040CCDB}" type="presOf" srcId="{B4DBD35A-C2BC-48DF-998C-ABF4DECA060B}" destId="{7CE53438-7CD4-46FD-A7C4-5EE1047F75D4}" srcOrd="0" destOrd="0" presId="urn:microsoft.com/office/officeart/2005/8/layout/orgChart1"/>
    <dgm:cxn modelId="{3F6ECE16-0374-48EC-927F-4776DC2F0D63}" type="presOf" srcId="{2A8EA24F-7100-438B-8DA7-14238DBF45FE}" destId="{5AB8EC51-83DA-4E47-92D8-E24694A2DFCF}" srcOrd="0" destOrd="0" presId="urn:microsoft.com/office/officeart/2005/8/layout/orgChart1"/>
    <dgm:cxn modelId="{56E17918-FA53-4B40-BAF2-CFF90E29EF78}" type="presOf" srcId="{FE1A811A-3E11-435D-B565-DADB39C94464}" destId="{D665A6C6-29E4-43BC-91D2-D52A5FF72B14}" srcOrd="0" destOrd="0" presId="urn:microsoft.com/office/officeart/2005/8/layout/orgChart1"/>
    <dgm:cxn modelId="{8F919D18-005D-48EB-8ABC-30930DE5DC68}" type="presOf" srcId="{C854D43A-255C-423F-8373-B657A018B030}" destId="{52B870B0-D61C-4F8F-9E25-D91C9D829EB6}" srcOrd="1" destOrd="0" presId="urn:microsoft.com/office/officeart/2005/8/layout/orgChart1"/>
    <dgm:cxn modelId="{D7783419-4805-4DD7-9C10-8EC0F76615D1}" type="presOf" srcId="{60E98BEA-A004-4CD8-B26C-404CB567DD27}" destId="{65EC96D6-C802-42CB-8A12-4FF96E0E26BB}" srcOrd="0" destOrd="0" presId="urn:microsoft.com/office/officeart/2005/8/layout/orgChart1"/>
    <dgm:cxn modelId="{6F86F719-BB78-4F3E-9F42-CB5599366990}" srcId="{B4DBD35A-C2BC-48DF-998C-ABF4DECA060B}" destId="{A255A662-80AB-44B1-8EE2-C2CE32123E5A}" srcOrd="2" destOrd="0" parTransId="{5B9731DF-8357-42D8-9681-9524ADAE834A}" sibTransId="{0842FDA2-4870-4D06-B23B-E64E08865CC1}"/>
    <dgm:cxn modelId="{B46B651A-8772-4BD3-80F5-946BA32898AE}" type="presOf" srcId="{406D3A69-541C-42AC-A1E1-4A690F64BE62}" destId="{69F808A2-48DD-462A-B7FC-FB3EDC5BB2CE}" srcOrd="0" destOrd="0" presId="urn:microsoft.com/office/officeart/2005/8/layout/orgChart1"/>
    <dgm:cxn modelId="{2735951B-B951-4C19-B331-DDFDBB4FA161}" srcId="{22F9C53F-2726-4A2A-AC16-9BCB230998AE}" destId="{B6A3E0B3-0AFA-4A75-888E-94A5B5D36198}" srcOrd="3" destOrd="0" parTransId="{FE1A811A-3E11-435D-B565-DADB39C94464}" sibTransId="{CC19A211-A86C-47DD-B563-D105922D3522}"/>
    <dgm:cxn modelId="{5315CA1B-BF0B-401C-AA2F-EA28ACB14A60}" type="presOf" srcId="{46EEDB80-5D12-4BFC-8792-E96B660756CE}" destId="{C2AC5CEC-BD39-4E99-AED8-16C0CFC75D05}" srcOrd="1" destOrd="0" presId="urn:microsoft.com/office/officeart/2005/8/layout/orgChart1"/>
    <dgm:cxn modelId="{7CDAD21B-6408-4FD4-93FF-617CC39CFF5F}" type="presOf" srcId="{0C1296BD-7B89-4ED6-A936-71788F377FC7}" destId="{10ED3E58-41B1-49DD-8396-C71CFB22C0B7}" srcOrd="1" destOrd="0" presId="urn:microsoft.com/office/officeart/2005/8/layout/orgChart1"/>
    <dgm:cxn modelId="{D0CE6A1D-1B40-45E5-8B48-AA52FE7CDD62}" type="presOf" srcId="{C4759E26-73A8-4626-9BDB-8ED2A09F3FBB}" destId="{89F4AB2B-9D2C-4468-AA88-2618487E5765}" srcOrd="1" destOrd="0" presId="urn:microsoft.com/office/officeart/2005/8/layout/orgChart1"/>
    <dgm:cxn modelId="{2310791D-A677-42EE-A036-FCA1EED9E8C8}" type="presOf" srcId="{C2B17439-CE6D-4AE2-94AA-2BF80D59A613}" destId="{1DF992E5-5198-4D64-A78B-B0E01E2E59DF}" srcOrd="0" destOrd="0" presId="urn:microsoft.com/office/officeart/2005/8/layout/orgChart1"/>
    <dgm:cxn modelId="{F16A2F1E-D12C-4A3C-8E2B-B6372C37D3A2}" type="presOf" srcId="{3AFFA3AE-0A00-4BD8-8EE9-6BB3607BFDFA}" destId="{CF173D87-1087-4F08-ACBD-1C782D64E6BE}" srcOrd="0" destOrd="0" presId="urn:microsoft.com/office/officeart/2005/8/layout/orgChart1"/>
    <dgm:cxn modelId="{D2295A1F-6D77-463F-A80F-BA0D857BDA15}" type="presOf" srcId="{685EAFF6-3B2B-469C-8CA6-70F543944A73}" destId="{78E8E191-6B81-4CA7-B5F5-276DB5C70664}" srcOrd="0" destOrd="0" presId="urn:microsoft.com/office/officeart/2005/8/layout/orgChart1"/>
    <dgm:cxn modelId="{B2961A20-20F5-4BDA-B388-6AF951091565}" type="presOf" srcId="{B7242723-4A42-4079-BDD3-5747F54AA83F}" destId="{D2CDA105-D466-4175-B266-939BFA077571}" srcOrd="0" destOrd="0" presId="urn:microsoft.com/office/officeart/2005/8/layout/orgChart1"/>
    <dgm:cxn modelId="{D08F3222-3D24-4558-BEAE-7C79BDE0D77F}" type="presOf" srcId="{B4C25D0C-5D9C-4E19-ABC8-D69447890EDC}" destId="{6BA39F14-4A11-42EA-943D-83DDE03D2E8B}" srcOrd="0" destOrd="0" presId="urn:microsoft.com/office/officeart/2005/8/layout/orgChart1"/>
    <dgm:cxn modelId="{93DB9F22-661F-4EA6-826F-78196782492D}" srcId="{2A8EA24F-7100-438B-8DA7-14238DBF45FE}" destId="{D3BC2B46-EF39-4E90-8FF4-4AAE6B3D0059}" srcOrd="2" destOrd="0" parTransId="{D5D5151A-9732-4F14-9192-FDB708953176}" sibTransId="{894679DF-A07E-4BCE-904B-989FC04D67B1}"/>
    <dgm:cxn modelId="{C970D122-E1F7-40E5-AC39-81FAE0542BFE}" type="presOf" srcId="{EE0F2578-62BA-43A2-82FE-2C04F5915B04}" destId="{D0E70C75-80FC-4C5F-B2ED-49D0DA7A824D}" srcOrd="1" destOrd="0" presId="urn:microsoft.com/office/officeart/2005/8/layout/orgChart1"/>
    <dgm:cxn modelId="{D0743223-E1B3-48EC-A57F-8BC55224A2DC}" srcId="{4F1D4C40-22EF-4602-B8A6-30F919C779BB}" destId="{22F9C53F-2726-4A2A-AC16-9BCB230998AE}" srcOrd="2" destOrd="0" parTransId="{1B64865C-F215-4BA8-8D35-2A4C6B3FD63C}" sibTransId="{93FA1938-42C6-4E19-97E7-6E9BF1BCC1DA}"/>
    <dgm:cxn modelId="{ABCB3D23-1812-4371-8077-BBCE7C4A2430}" srcId="{62691926-B620-465C-A88F-A8B03258D1CE}" destId="{DAB6BFCC-260C-4D92-B411-7383FBC38DA4}" srcOrd="1" destOrd="0" parTransId="{9691952B-D225-4305-8360-B380A321E784}" sibTransId="{97399016-0338-40B2-9067-94482B8EADCA}"/>
    <dgm:cxn modelId="{A75CF824-4F82-4EE3-B76A-0529888EE327}" type="presOf" srcId="{A255A662-80AB-44B1-8EE2-C2CE32123E5A}" destId="{B8D73E96-99DC-4949-B580-0F282A2675B0}" srcOrd="0" destOrd="0" presId="urn:microsoft.com/office/officeart/2005/8/layout/orgChart1"/>
    <dgm:cxn modelId="{F3188C26-243D-4EF1-8D42-0FBCD4EE4C0F}" type="presOf" srcId="{9DB66467-6545-4D56-A7EC-54A0944251F4}" destId="{C9D30547-B286-4AD0-92F2-D6647E00828D}" srcOrd="1" destOrd="0" presId="urn:microsoft.com/office/officeart/2005/8/layout/orgChart1"/>
    <dgm:cxn modelId="{C7D31F27-92E2-42DD-8975-5CA97469A7F3}" srcId="{0373FC04-EDB2-491C-BD00-69258FA97CD8}" destId="{17F3CA3F-6DAB-4D7B-B073-5630820BA4F2}" srcOrd="0" destOrd="0" parTransId="{9696D119-000C-4218-9E5F-30E8777C07A0}" sibTransId="{B19DD53B-594F-4056-924C-3BA4C683FBEB}"/>
    <dgm:cxn modelId="{48145A28-5188-4E0D-BC92-90D386EB6F06}" type="presOf" srcId="{2EA05AEC-885C-4C27-BFD1-D80AA823C17E}" destId="{14B0B132-4B4B-4117-B101-53B361E1017A}" srcOrd="0" destOrd="0" presId="urn:microsoft.com/office/officeart/2005/8/layout/orgChart1"/>
    <dgm:cxn modelId="{78E5962A-A97A-42A0-88B5-DE64E32F7E77}" type="presOf" srcId="{A5134D1B-1D11-4A64-AE78-6732B9AA77F4}" destId="{F27134D7-A601-4D67-A751-CCBDC6D5966D}" srcOrd="0" destOrd="0" presId="urn:microsoft.com/office/officeart/2005/8/layout/orgChart1"/>
    <dgm:cxn modelId="{3765302C-DA05-4D1F-BECE-B837DCA8EA83}" type="presOf" srcId="{5AC8BDC3-5C30-4F63-99C0-18FA8BA3ABBB}" destId="{16BF314A-0B37-46FC-B714-23F42615AC59}" srcOrd="1" destOrd="0" presId="urn:microsoft.com/office/officeart/2005/8/layout/orgChart1"/>
    <dgm:cxn modelId="{2DE96E2C-3CEC-4021-9E67-79D46DEFC84D}" type="presOf" srcId="{B7722837-747E-4F54-BBC2-EE3034B19FE8}" destId="{808BFCB5-58E3-4398-9936-41E8042815CB}" srcOrd="0" destOrd="0" presId="urn:microsoft.com/office/officeart/2005/8/layout/orgChart1"/>
    <dgm:cxn modelId="{FAC3392E-980A-45FE-89CB-C17AD037EB17}" type="presOf" srcId="{46EEDB80-5D12-4BFC-8792-E96B660756CE}" destId="{F0550CA7-8D75-4A0D-81AD-ED87E64200E7}" srcOrd="0" destOrd="0" presId="urn:microsoft.com/office/officeart/2005/8/layout/orgChart1"/>
    <dgm:cxn modelId="{11F2822E-56E4-4C04-8156-58F02158D185}" type="presOf" srcId="{9F96308E-472D-43CC-BA4C-3760715A38F8}" destId="{3269B6A4-9667-4E47-9A1A-663362F36463}" srcOrd="0" destOrd="0" presId="urn:microsoft.com/office/officeart/2005/8/layout/orgChart1"/>
    <dgm:cxn modelId="{1352EF2F-E2B2-4EF4-BD48-5756D4AAC7DB}" type="presOf" srcId="{DAB6BFCC-260C-4D92-B411-7383FBC38DA4}" destId="{96F5216A-F38A-4D42-A7C0-E764D8C1C08E}" srcOrd="0" destOrd="0" presId="urn:microsoft.com/office/officeart/2005/8/layout/orgChart1"/>
    <dgm:cxn modelId="{37A61131-A7F4-4797-B168-A0D820290770}" type="presOf" srcId="{7E694B8C-43CF-49D6-831D-CAB313815147}" destId="{0FF0EF11-4012-4341-BF50-CFD4F69C327A}" srcOrd="0" destOrd="0" presId="urn:microsoft.com/office/officeart/2005/8/layout/orgChart1"/>
    <dgm:cxn modelId="{5B24FC31-B8E3-4C3D-9D10-13223D3DB276}" type="presOf" srcId="{C4759E26-73A8-4626-9BDB-8ED2A09F3FBB}" destId="{4C3F5184-F7C9-429D-BCBB-DCAAB3343E9F}" srcOrd="0" destOrd="0" presId="urn:microsoft.com/office/officeart/2005/8/layout/orgChart1"/>
    <dgm:cxn modelId="{31010B33-DAA5-4797-A72F-460FD281D89D}" type="presOf" srcId="{DDC91A2F-4036-4706-8586-241704877759}" destId="{F1E1EA64-621C-4233-8324-72834A14FAD4}" srcOrd="0" destOrd="0" presId="urn:microsoft.com/office/officeart/2005/8/layout/orgChart1"/>
    <dgm:cxn modelId="{BEAC9834-8158-4751-A458-3D6F83FCE7F9}" type="presOf" srcId="{A19C1C30-3A28-4160-A765-1BA48C20A1C1}" destId="{8C24A8E2-E542-4399-95F1-FFECD3536A64}" srcOrd="0" destOrd="0" presId="urn:microsoft.com/office/officeart/2005/8/layout/orgChart1"/>
    <dgm:cxn modelId="{E7214936-17DC-40EC-998F-52CCC218D4B1}" type="presOf" srcId="{5B9731DF-8357-42D8-9681-9524ADAE834A}" destId="{3DE01A3D-6534-49B0-A2E2-491142A09BE7}" srcOrd="0" destOrd="0" presId="urn:microsoft.com/office/officeart/2005/8/layout/orgChart1"/>
    <dgm:cxn modelId="{4CAA8837-A61C-4C7B-ADF9-5FFC6954E829}" srcId="{B4DBD35A-C2BC-48DF-998C-ABF4DECA060B}" destId="{CF18EABF-CF47-4347-9606-C574EA5B6F91}" srcOrd="4" destOrd="0" parTransId="{62E31019-E42E-4277-8BF7-06D6FC51A16A}" sibTransId="{32CEE95E-AB61-4EE3-9F4B-375ACB43603E}"/>
    <dgm:cxn modelId="{3C639A37-7D44-4D88-AF0D-9A4D6162F2F9}" srcId="{E60C45D1-87C9-4A46-A267-D34C48F972ED}" destId="{05A4856D-2E2B-4B83-8956-F0FFC87E7376}" srcOrd="1" destOrd="0" parTransId="{FD77635D-5D29-445D-A2D3-C224A9261802}" sibTransId="{EE3ACB9E-3294-42AB-A576-8BC889E62612}"/>
    <dgm:cxn modelId="{97155339-1275-4F53-8DD4-F8EFBB83E2B0}" type="presOf" srcId="{C854D43A-255C-423F-8373-B657A018B030}" destId="{D89A2154-2CD4-4A2E-A544-6F50CBF56A82}" srcOrd="0" destOrd="0" presId="urn:microsoft.com/office/officeart/2005/8/layout/orgChart1"/>
    <dgm:cxn modelId="{2F997C3B-37AC-4D9B-B03B-9BA99714367E}" type="presOf" srcId="{9DB66467-6545-4D56-A7EC-54A0944251F4}" destId="{04599F69-62EB-4523-980E-2AF413856EB2}" srcOrd="0" destOrd="0" presId="urn:microsoft.com/office/officeart/2005/8/layout/orgChart1"/>
    <dgm:cxn modelId="{F228E13B-6617-4634-AC86-530439E1F777}" type="presOf" srcId="{B9C169EF-6765-476B-B8BB-3D081D641A85}" destId="{6B0CC46A-FD56-40E4-9277-2A78AE8B4066}" srcOrd="0" destOrd="0" presId="urn:microsoft.com/office/officeart/2005/8/layout/orgChart1"/>
    <dgm:cxn modelId="{F28BF13C-7A4A-45BD-A746-3F40F05C32E8}" type="presOf" srcId="{227C442F-8935-4CAD-9B46-0CE267BF71AE}" destId="{B5DF9F08-F4CF-46AD-9533-4F3DFECADF72}" srcOrd="0" destOrd="0" presId="urn:microsoft.com/office/officeart/2005/8/layout/orgChart1"/>
    <dgm:cxn modelId="{73E58B3E-5B2D-4C98-9C85-1C7ADA856580}" type="presOf" srcId="{41BFEC20-0CA9-407D-B37A-16C89F16655B}" destId="{CAB3081B-F32B-4ED8-8932-961B7B546050}" srcOrd="0" destOrd="0" presId="urn:microsoft.com/office/officeart/2005/8/layout/orgChart1"/>
    <dgm:cxn modelId="{6FAD9640-1B06-45D8-AF94-74F54CB6381B}" type="presOf" srcId="{D11B87AE-C420-449F-AC76-054E86271DD9}" destId="{31E6A4AE-A095-47A7-8D08-96CFD20C32A0}" srcOrd="1" destOrd="0" presId="urn:microsoft.com/office/officeart/2005/8/layout/orgChart1"/>
    <dgm:cxn modelId="{7C55D85B-7F2E-450F-8D9D-97AB374D438C}" type="presOf" srcId="{30C9F30F-C4EF-4215-B2DB-94594157C55D}" destId="{75CE8E7E-1A33-45B6-96F2-C1031ACB0549}" srcOrd="0" destOrd="0" presId="urn:microsoft.com/office/officeart/2005/8/layout/orgChart1"/>
    <dgm:cxn modelId="{E94E6F5C-8E17-420E-9DB8-89304A98844F}" type="presOf" srcId="{E172C4D4-515A-4FD2-8A77-84D8F43EB021}" destId="{24351176-D790-4FE0-B1E3-6F678C30BA53}" srcOrd="0" destOrd="0" presId="urn:microsoft.com/office/officeart/2005/8/layout/orgChart1"/>
    <dgm:cxn modelId="{09CA7B5D-0FD6-4854-8587-597C0EF5343C}" type="presOf" srcId="{9691952B-D225-4305-8360-B380A321E784}" destId="{B37F3B19-4A74-4276-A657-191A01519DEC}" srcOrd="0" destOrd="0" presId="urn:microsoft.com/office/officeart/2005/8/layout/orgChart1"/>
    <dgm:cxn modelId="{28A69A5D-EF13-4AB4-BFDA-C95DE86285DB}" srcId="{D3BC2B46-EF39-4E90-8FF4-4AAE6B3D0059}" destId="{6446290B-0F62-4EB4-9470-8A4DF20C5106}" srcOrd="0" destOrd="0" parTransId="{B9C169EF-6765-476B-B8BB-3D081D641A85}" sibTransId="{FF8117EE-E8F4-4582-9DD7-9F052282BA64}"/>
    <dgm:cxn modelId="{3D5FF15F-A076-41FE-A372-48CC5A495584}" srcId="{46EEDB80-5D12-4BFC-8792-E96B660756CE}" destId="{F290E161-A3C7-4AC2-B369-533769833BA9}" srcOrd="0" destOrd="0" parTransId="{8F4CB4A5-DB82-4A43-88A4-5D65439E49D9}" sibTransId="{C323AB70-94B1-4CB7-B93A-9A2E181350E0}"/>
    <dgm:cxn modelId="{D365F160-3744-4476-B9A0-92588D7DB734}" type="presOf" srcId="{797B44B6-A544-45CF-9429-60B456A98D48}" destId="{2780A718-CF69-45E3-B75C-96122383FED5}" srcOrd="0" destOrd="0" presId="urn:microsoft.com/office/officeart/2005/8/layout/orgChart1"/>
    <dgm:cxn modelId="{241EF041-080B-41A5-B653-881E1AF1F6C3}" type="presOf" srcId="{E60C45D1-87C9-4A46-A267-D34C48F972ED}" destId="{A4B6FA7F-89D3-41E1-903F-D3C348EE2078}" srcOrd="1" destOrd="0" presId="urn:microsoft.com/office/officeart/2005/8/layout/orgChart1"/>
    <dgm:cxn modelId="{87732D62-EA6F-4A39-A8D0-D98FE4C03009}" type="presOf" srcId="{0AC9F9F6-B382-4F2D-9B9E-5A42C85E466E}" destId="{2AA28EC0-6F48-4F7C-9E50-5170DF705BF5}" srcOrd="1" destOrd="0" presId="urn:microsoft.com/office/officeart/2005/8/layout/orgChart1"/>
    <dgm:cxn modelId="{DBF97742-1708-44FF-B280-9ED6AAD391B1}" type="presOf" srcId="{0DDCCAF2-51C5-453A-9301-1B946272AF9E}" destId="{EFDAEC11-9547-4150-84E0-A79B2F6D96E5}" srcOrd="0" destOrd="0" presId="urn:microsoft.com/office/officeart/2005/8/layout/orgChart1"/>
    <dgm:cxn modelId="{14C63043-756A-49EE-A14F-A3D97FD4312D}" srcId="{C4759E26-73A8-4626-9BDB-8ED2A09F3FBB}" destId="{7E694B8C-43CF-49D6-831D-CAB313815147}" srcOrd="6" destOrd="0" parTransId="{A1362D28-72A2-427A-A735-254B97F4E846}" sibTransId="{8841A192-6E10-4968-92A8-AFB65A3D7AEA}"/>
    <dgm:cxn modelId="{FE3FAE44-C45F-493F-9D37-80B8DFEC9ED3}" type="presOf" srcId="{1559E498-F523-4A86-A1C2-901F66B154C9}" destId="{5F157FA1-165A-4146-A795-4A7ECA010903}" srcOrd="0" destOrd="0" presId="urn:microsoft.com/office/officeart/2005/8/layout/orgChart1"/>
    <dgm:cxn modelId="{279B6045-30AA-4C95-BB53-E5893F717AFF}" type="presOf" srcId="{B7242723-4A42-4079-BDD3-5747F54AA83F}" destId="{38E69E95-DA07-4077-9DF3-7D2CE6B3CC83}" srcOrd="1" destOrd="0" presId="urn:microsoft.com/office/officeart/2005/8/layout/orgChart1"/>
    <dgm:cxn modelId="{D3644265-F01B-4007-BF76-62D44B7B26C4}" type="presOf" srcId="{31618D19-122D-430A-B49C-B5B35D5F09D8}" destId="{200E2340-54EE-447F-B4DF-94C5414C25EF}" srcOrd="0" destOrd="0" presId="urn:microsoft.com/office/officeart/2005/8/layout/orgChart1"/>
    <dgm:cxn modelId="{49258965-04E1-4698-B07A-A3D198B1246F}" type="presOf" srcId="{3BD7659C-3962-432F-A9D7-968487AFFD4C}" destId="{3F5B7B08-3DD3-4966-9B2D-84AF6B0BFFB7}" srcOrd="0" destOrd="0" presId="urn:microsoft.com/office/officeart/2005/8/layout/orgChart1"/>
    <dgm:cxn modelId="{A323C245-D37F-404E-8889-C48DD4C2D2F3}" srcId="{2A8EA24F-7100-438B-8DA7-14238DBF45FE}" destId="{46EEDB80-5D12-4BFC-8792-E96B660756CE}" srcOrd="0" destOrd="0" parTransId="{5636E36F-D735-446F-9114-1B0AE3F39912}" sibTransId="{E0B42FAB-850E-480D-934D-FA19E80B53C3}"/>
    <dgm:cxn modelId="{8C4E7C66-E879-43E2-A04E-65314DA92F72}" srcId="{C4759E26-73A8-4626-9BDB-8ED2A09F3FBB}" destId="{0B4AEDE7-AFE3-450A-8D3E-09AE10C4C2EE}" srcOrd="4" destOrd="0" parTransId="{096C2479-3EDE-41D0-BFB9-D90D51AD2F35}" sibTransId="{EF3809BF-655F-4C50-8E12-DD71A6704FA4}"/>
    <dgm:cxn modelId="{87CF8046-FED0-4F4E-BC7B-ACA5DA514F04}" srcId="{A8BFFBD5-7356-4AE1-AD79-A1CCA43A3703}" destId="{0AC9F9F6-B382-4F2D-9B9E-5A42C85E466E}" srcOrd="0" destOrd="0" parTransId="{F7915540-0DB0-403A-81C2-3ABA0181BE66}" sibTransId="{99F44984-4389-4BEA-9CAE-92B51BF17294}"/>
    <dgm:cxn modelId="{9E30B066-760E-43E7-B897-470DDE1EFCEE}" type="presOf" srcId="{C870B1EA-FA8F-4AE2-B387-7E2A860ED32B}" destId="{567FB2EB-BD66-4BE9-B82B-B1CF87BB2E8A}" srcOrd="0" destOrd="0" presId="urn:microsoft.com/office/officeart/2005/8/layout/orgChart1"/>
    <dgm:cxn modelId="{5CED8C67-E088-4EF9-AF5E-4697DB0109C6}" type="presOf" srcId="{E60C45D1-87C9-4A46-A267-D34C48F972ED}" destId="{22D2422E-B91E-412C-BE99-041C8A4A6D67}" srcOrd="0" destOrd="0" presId="urn:microsoft.com/office/officeart/2005/8/layout/orgChart1"/>
    <dgm:cxn modelId="{73E7DC47-C56F-4826-A4FA-71F96FAC9110}" type="presOf" srcId="{73D80497-8D8F-47DC-AD01-A5A17769CC67}" destId="{371B3CC4-A3C3-4250-B9FE-3EC571716C6F}" srcOrd="0" destOrd="0" presId="urn:microsoft.com/office/officeart/2005/8/layout/orgChart1"/>
    <dgm:cxn modelId="{99FCA868-56C7-4041-9801-330AA8A14E0D}" srcId="{B4DBD35A-C2BC-48DF-998C-ABF4DECA060B}" destId="{382E8CE5-FB44-404E-BFB2-633824E7A0E8}" srcOrd="3" destOrd="0" parTransId="{B2873575-3C39-4A58-A507-FC22989B2904}" sibTransId="{938BA9D1-698E-431B-B93B-962F1B3577F3}"/>
    <dgm:cxn modelId="{35CBA169-F6B5-4185-9238-79EA744E73F5}" type="presOf" srcId="{FD77635D-5D29-445D-A2D3-C224A9261802}" destId="{18934594-FF35-4E31-8A3F-7C870767D7BD}" srcOrd="0" destOrd="0" presId="urn:microsoft.com/office/officeart/2005/8/layout/orgChart1"/>
    <dgm:cxn modelId="{4055BB69-3E86-400C-B71F-C14C76816535}" type="presOf" srcId="{E52B9B84-7BA3-4660-A657-552F15236216}" destId="{3C34DC42-ED7D-4860-A504-47BB85F66D9D}" srcOrd="0" destOrd="0" presId="urn:microsoft.com/office/officeart/2005/8/layout/orgChart1"/>
    <dgm:cxn modelId="{253BE34A-2056-4D4F-8BA5-8113BED0DAC2}" srcId="{46EEDB80-5D12-4BFC-8792-E96B660756CE}" destId="{A8BFFBD5-7356-4AE1-AD79-A1CCA43A3703}" srcOrd="3" destOrd="0" parTransId="{27AD46F6-8BC6-49BB-835B-89676EA67AF5}" sibTransId="{AF312A29-9902-462E-A345-9E737CAFADEC}"/>
    <dgm:cxn modelId="{707ED66B-21D9-41CC-B9BE-423DF9C1C65D}" type="presOf" srcId="{05A4856D-2E2B-4B83-8956-F0FFC87E7376}" destId="{6A95AD21-4DB1-4FCC-93F2-74DB9C9A7E85}" srcOrd="0" destOrd="0" presId="urn:microsoft.com/office/officeart/2005/8/layout/orgChart1"/>
    <dgm:cxn modelId="{FF412A6C-A8C6-4B0D-875B-61C9FA7A9FE1}" srcId="{C4759E26-73A8-4626-9BDB-8ED2A09F3FBB}" destId="{9F96438F-E4F6-447F-8CE7-C513EFA2E0E6}" srcOrd="8" destOrd="0" parTransId="{8A52E7A8-823C-4DBF-B666-7FA5790484C0}" sibTransId="{DB2C19E3-15FE-4383-A2A8-697D60435BBC}"/>
    <dgm:cxn modelId="{6842564C-B9DB-4985-AE33-6F6647C4293B}" type="presOf" srcId="{DAB6BFCC-260C-4D92-B411-7383FBC38DA4}" destId="{FCF4D624-10FE-44A6-9F52-DF9B8A96810E}" srcOrd="1" destOrd="0" presId="urn:microsoft.com/office/officeart/2005/8/layout/orgChart1"/>
    <dgm:cxn modelId="{D2BF8B4C-7710-433A-ADE3-B3E5C7BD5BF9}" type="presOf" srcId="{A2A5BBE8-3D6B-4656-9713-EF3BF4803184}" destId="{98023758-B27C-4072-9239-DDCDD06E2B2F}" srcOrd="0" destOrd="0" presId="urn:microsoft.com/office/officeart/2005/8/layout/orgChart1"/>
    <dgm:cxn modelId="{2999146D-F771-4C6E-9E4A-04788B2C9E6D}" type="presOf" srcId="{419A0919-0231-4E49-8331-EC2468071D33}" destId="{6BE05828-FB7C-4782-B60F-F6EEE8316D00}" srcOrd="0" destOrd="0" presId="urn:microsoft.com/office/officeart/2005/8/layout/orgChart1"/>
    <dgm:cxn modelId="{2C90384D-997F-48A2-BFBA-1B83899C2FA4}" type="presOf" srcId="{0D8CA754-3303-43E5-B0E5-61C685B653DE}" destId="{EC285CB2-6774-4107-9C5B-D1B6B78231BE}" srcOrd="0" destOrd="0" presId="urn:microsoft.com/office/officeart/2005/8/layout/orgChart1"/>
    <dgm:cxn modelId="{CF499B6E-77E6-4EC1-8F8C-F6448485CB4D}" type="presOf" srcId="{218C768A-DD4A-4B1C-B839-6803AAA4EC7D}" destId="{AD29A17F-22E3-4A88-B384-C73D70A49768}" srcOrd="1" destOrd="0" presId="urn:microsoft.com/office/officeart/2005/8/layout/orgChart1"/>
    <dgm:cxn modelId="{4FA6E96E-0EAB-48CD-838E-CB1628AEC9C7}" srcId="{0373FC04-EDB2-491C-BD00-69258FA97CD8}" destId="{9DB66467-6545-4D56-A7EC-54A0944251F4}" srcOrd="3" destOrd="0" parTransId="{E52B9B84-7BA3-4660-A657-552F15236216}" sibTransId="{D9D6C778-5BAE-44FA-9545-F824A7F36A53}"/>
    <dgm:cxn modelId="{298B154F-9398-44A8-B283-8CBA7B406041}" srcId="{4F1D4C40-22EF-4602-B8A6-30F919C779BB}" destId="{E172C4D4-515A-4FD2-8A77-84D8F43EB021}" srcOrd="3" destOrd="0" parTransId="{30C9F30F-C4EF-4215-B2DB-94594157C55D}" sibTransId="{4BE31C66-7C19-4B72-ACE5-61AC2C49F658}"/>
    <dgm:cxn modelId="{AFF1A26F-E196-427B-BE6E-351F7F95D1F7}" type="presOf" srcId="{C47731D9-20EA-4AD5-B169-345FDA7F1DF1}" destId="{0C74D137-F299-4DA0-A6B2-C2CC906CA6F2}" srcOrd="1" destOrd="0" presId="urn:microsoft.com/office/officeart/2005/8/layout/orgChart1"/>
    <dgm:cxn modelId="{0DD43650-3EC1-4BDB-9419-87B2C346EA75}" type="presOf" srcId="{4F1D4C40-22EF-4602-B8A6-30F919C779BB}" destId="{0E42DB39-13B6-4ADF-BFC9-9692815F7B5B}" srcOrd="0" destOrd="0" presId="urn:microsoft.com/office/officeart/2005/8/layout/orgChart1"/>
    <dgm:cxn modelId="{A8C7CF50-8F8C-4ADE-B803-6A7BC47BDA89}" type="presOf" srcId="{243448E2-57CC-4FB9-A189-4B3491366471}" destId="{598BB6C9-574E-41A8-AED0-1578D368F7EF}" srcOrd="0" destOrd="0" presId="urn:microsoft.com/office/officeart/2005/8/layout/orgChart1"/>
    <dgm:cxn modelId="{35956551-0C1E-46D6-9740-1D494218AF31}" type="presOf" srcId="{31618D19-122D-430A-B49C-B5B35D5F09D8}" destId="{7B4783BD-9B80-4A8B-8A2C-D5ACE3099C6F}" srcOrd="1" destOrd="0" presId="urn:microsoft.com/office/officeart/2005/8/layout/orgChart1"/>
    <dgm:cxn modelId="{F7F5BE51-3E04-48C8-B96C-8544146303C9}" type="presOf" srcId="{D11B87AE-C420-449F-AC76-054E86271DD9}" destId="{52CE2F6C-E78B-49A0-A341-5A5735273A21}" srcOrd="0" destOrd="0" presId="urn:microsoft.com/office/officeart/2005/8/layout/orgChart1"/>
    <dgm:cxn modelId="{AFBCC171-7790-4C83-B1EA-4182DE794A8B}" srcId="{0373FC04-EDB2-491C-BD00-69258FA97CD8}" destId="{51D1EAB4-44A1-4A73-9DE8-AD3558191DDD}" srcOrd="2" destOrd="0" parTransId="{12326D58-4FEE-469D-A7BC-93E0270C59EB}" sibTransId="{F904962D-0FE7-4383-84F2-20CB91423DD6}"/>
    <dgm:cxn modelId="{20D0EC51-30B3-46B0-9A26-570D8685819B}" type="presOf" srcId="{EB5C2FC2-885D-4B66-8FCD-5BEBAC09E88D}" destId="{D1120B9C-022A-4D50-A1F8-28C6B69C0A70}" srcOrd="0" destOrd="0" presId="urn:microsoft.com/office/officeart/2005/8/layout/orgChart1"/>
    <dgm:cxn modelId="{4D2D7952-94FC-41F4-9F9E-6755C224B302}" srcId="{4CF1A9AB-DE6B-4BED-B6B5-6B2EE3DA64D5}" destId="{EF8FCBF4-1EC9-46CB-9CDB-F3915D8F2F98}" srcOrd="0" destOrd="0" parTransId="{9F96308E-472D-43CC-BA4C-3760715A38F8}" sibTransId="{5DAA0C88-9EB1-4C4E-BBD2-62231859DBC4}"/>
    <dgm:cxn modelId="{5FF94353-2E7C-4523-8414-C47CE4BC5670}" type="presOf" srcId="{B6A3E0B3-0AFA-4A75-888E-94A5B5D36198}" destId="{54381B8C-00D0-4F8A-BA10-79CC2881F036}" srcOrd="0" destOrd="0" presId="urn:microsoft.com/office/officeart/2005/8/layout/orgChart1"/>
    <dgm:cxn modelId="{4F159773-6C12-4E4C-8BE0-2145F8623E9B}" type="presOf" srcId="{D5D5151A-9732-4F14-9192-FDB708953176}" destId="{1AE62963-0C6B-4101-B7E5-E222F002DE74}" srcOrd="0" destOrd="0" presId="urn:microsoft.com/office/officeart/2005/8/layout/orgChart1"/>
    <dgm:cxn modelId="{EC31AB53-1C19-4D18-A250-745F55118354}" srcId="{B4DBD35A-C2BC-48DF-998C-ABF4DECA060B}" destId="{DDC91A2F-4036-4706-8586-241704877759}" srcOrd="1" destOrd="0" parTransId="{0C7AAEDA-4305-490C-8269-BA997DF2C824}" sibTransId="{601490CD-436F-409A-A9AB-F1B78BAE02BA}"/>
    <dgm:cxn modelId="{3A7F1655-2CF1-4A35-9AC0-B6D5AD1682B0}" type="presOf" srcId="{F290E161-A3C7-4AC2-B369-533769833BA9}" destId="{51618956-9998-40B0-B23D-D08CB9C5DD6C}" srcOrd="0" destOrd="0" presId="urn:microsoft.com/office/officeart/2005/8/layout/orgChart1"/>
    <dgm:cxn modelId="{03321855-24BA-48F5-BBA1-508E148186DE}" srcId="{B4C25D0C-5D9C-4E19-ABC8-D69447890EDC}" destId="{D11B87AE-C420-449F-AC76-054E86271DD9}" srcOrd="1" destOrd="0" parTransId="{4A4A4181-1223-45FE-B978-0C88E6F17D33}" sibTransId="{077B6C4C-16B5-473C-A284-7F56B8383F70}"/>
    <dgm:cxn modelId="{838B8075-DB6E-406C-A9DD-C3E458A48674}" type="presOf" srcId="{2D18A41B-179F-429B-8F96-7318E37DB0DA}" destId="{5CB42F01-2859-4F5D-BCB8-95EB684BB4F7}" srcOrd="0" destOrd="0" presId="urn:microsoft.com/office/officeart/2005/8/layout/orgChart1"/>
    <dgm:cxn modelId="{F0B5CB55-BD50-4839-A7D8-99EB3C91F62C}" type="presOf" srcId="{E637F00E-FE0A-4FBE-BE7D-12FEBCC4EE09}" destId="{1721D711-B9EC-4298-8FB9-F668076A248F}" srcOrd="0" destOrd="0" presId="urn:microsoft.com/office/officeart/2005/8/layout/orgChart1"/>
    <dgm:cxn modelId="{3E1A7656-F5A4-43E8-B83E-064A86EC9BF6}" type="presOf" srcId="{797B44B6-A544-45CF-9429-60B456A98D48}" destId="{F7396FEE-713E-4DAB-9599-15B278DA22C5}" srcOrd="1" destOrd="0" presId="urn:microsoft.com/office/officeart/2005/8/layout/orgChart1"/>
    <dgm:cxn modelId="{62AE9876-3EB1-4B98-BAA4-4D264824DA62}" type="presOf" srcId="{67147232-AF2E-4F08-878B-ECDE968A9830}" destId="{B5F85FC9-5081-41EF-8D94-81CD6CB71FF0}" srcOrd="1" destOrd="0" presId="urn:microsoft.com/office/officeart/2005/8/layout/orgChart1"/>
    <dgm:cxn modelId="{0311ED58-A011-4B9E-A106-0F1BDB81F9F0}" srcId="{C4759E26-73A8-4626-9BDB-8ED2A09F3FBB}" destId="{6245148C-C083-4077-9FAA-09CCDF81C34A}" srcOrd="0" destOrd="0" parTransId="{2EA05AEC-885C-4C27-BFD1-D80AA823C17E}" sibTransId="{FB9927EA-4E1E-444B-8323-CE069B5764BA}"/>
    <dgm:cxn modelId="{5F03F858-9E7A-4D47-BDF0-CC28DF5AE51B}" type="presOf" srcId="{7E694B8C-43CF-49D6-831D-CAB313815147}" destId="{36856F23-C7C2-438B-9F88-BD718CC5A303}" srcOrd="1" destOrd="0" presId="urn:microsoft.com/office/officeart/2005/8/layout/orgChart1"/>
    <dgm:cxn modelId="{A209FD58-487E-42ED-9CC6-17DC94595BC0}" type="presOf" srcId="{CF18EABF-CF47-4347-9606-C574EA5B6F91}" destId="{206EDF1F-DBB5-427C-A820-491197E2CF78}" srcOrd="0" destOrd="0" presId="urn:microsoft.com/office/officeart/2005/8/layout/orgChart1"/>
    <dgm:cxn modelId="{4C638079-9374-4599-9CBD-0604195685EE}" srcId="{B4C25D0C-5D9C-4E19-ABC8-D69447890EDC}" destId="{EE0F2578-62BA-43A2-82FE-2C04F5915B04}" srcOrd="2" destOrd="0" parTransId="{25D48F83-A111-4425-9D84-5C3406A0E9B2}" sibTransId="{270175CE-046A-4FBB-AA35-0FA4983BF1D6}"/>
    <dgm:cxn modelId="{2B3DA059-27CF-4AC9-BC16-AD5653F02E0C}" srcId="{4CF1A9AB-DE6B-4BED-B6B5-6B2EE3DA64D5}" destId="{5634B903-9273-450D-9CB2-85D3B60BE54B}" srcOrd="1" destOrd="0" parTransId="{8EC266CF-468E-4378-879F-EA2DEEF3E0D0}" sibTransId="{FE9F34C2-1781-475C-9703-B6D624895D24}"/>
    <dgm:cxn modelId="{BB57AD79-C1F7-4D4A-A05C-C8A6A95D2DD6}" type="presOf" srcId="{090F4516-B0D6-4388-900E-CAB6EA5190F4}" destId="{16779E4C-FA0D-4970-AD8D-BA30B351963A}" srcOrd="1" destOrd="0" presId="urn:microsoft.com/office/officeart/2005/8/layout/orgChart1"/>
    <dgm:cxn modelId="{E7A3B379-F026-4C7A-AC45-31A9A44E4857}" type="presOf" srcId="{A8BFFBD5-7356-4AE1-AD79-A1CCA43A3703}" destId="{B8CA6758-7723-4177-8A59-0383D0519B23}" srcOrd="0" destOrd="0" presId="urn:microsoft.com/office/officeart/2005/8/layout/orgChart1"/>
    <dgm:cxn modelId="{AB76BA59-8773-4A13-B1C3-784ECA690711}" srcId="{56565AF8-EA4F-4259-9121-ACD0B04FCF61}" destId="{A2A5BBE8-3D6B-4656-9713-EF3BF4803184}" srcOrd="2" destOrd="0" parTransId="{7610CE17-7459-4798-B22F-6592443007AE}" sibTransId="{5B34F9CE-A2B2-413E-AE86-304828453743}"/>
    <dgm:cxn modelId="{0D46757A-22CA-4942-AC32-757A3E5DC76D}" type="presOf" srcId="{20834D4C-5D15-4FEB-AC8D-6CC83E2A3A77}" destId="{27189E41-006F-49AD-A817-7313059AAA8C}" srcOrd="0" destOrd="0" presId="urn:microsoft.com/office/officeart/2005/8/layout/orgChart1"/>
    <dgm:cxn modelId="{BDD1167B-C7E4-4AFD-AE92-56BD10F17B38}" type="presOf" srcId="{0C1296BD-7B89-4ED6-A936-71788F377FC7}" destId="{8ECD684B-D19F-47D8-AE68-774AE4DB8C7D}" srcOrd="0" destOrd="0" presId="urn:microsoft.com/office/officeart/2005/8/layout/orgChart1"/>
    <dgm:cxn modelId="{B1D15A7B-2835-4AF3-9919-1A6F10B96D9E}" type="presOf" srcId="{E99BF066-2DD6-4703-8E41-C88605EC203C}" destId="{80CE1904-EFEC-4F10-AF9F-353EBF5695C5}" srcOrd="0" destOrd="0" presId="urn:microsoft.com/office/officeart/2005/8/layout/orgChart1"/>
    <dgm:cxn modelId="{13EA9B7C-DA82-4F2A-8008-DC3E45D4EC96}" type="presOf" srcId="{B6A3E0B3-0AFA-4A75-888E-94A5B5D36198}" destId="{C8B5CBE0-AA04-4D5C-A285-5FA36173C34D}" srcOrd="1" destOrd="0" presId="urn:microsoft.com/office/officeart/2005/8/layout/orgChart1"/>
    <dgm:cxn modelId="{6299FE7C-0771-465C-B24C-144865B98ECB}" type="presOf" srcId="{8F4CB4A5-DB82-4A43-88A4-5D65439E49D9}" destId="{24376C9A-DA61-4239-845B-15E4FA8AF331}" srcOrd="0" destOrd="0" presId="urn:microsoft.com/office/officeart/2005/8/layout/orgChart1"/>
    <dgm:cxn modelId="{D1849D7D-C9C7-4F65-A5C2-AD59F77F2BA8}" type="presOf" srcId="{8E531DF6-4CE8-4BF4-B73C-23BF377B6A10}" destId="{3F840378-E921-435B-AA5F-DABAE2718DD1}" srcOrd="0" destOrd="0" presId="urn:microsoft.com/office/officeart/2005/8/layout/orgChart1"/>
    <dgm:cxn modelId="{C4E0987E-760E-46D1-8437-EF2362C69F54}" type="presOf" srcId="{659E0F69-6A96-4F2B-825D-B19593878DE1}" destId="{3794C2DE-921B-4715-B59D-F1E615D53D98}" srcOrd="0" destOrd="0" presId="urn:microsoft.com/office/officeart/2005/8/layout/orgChart1"/>
    <dgm:cxn modelId="{02E54B7F-A40D-4237-8912-435997655F4A}" srcId="{0373FC04-EDB2-491C-BD00-69258FA97CD8}" destId="{A19C1C30-3A28-4160-A765-1BA48C20A1C1}" srcOrd="1" destOrd="0" parTransId="{6D0936A5-E39E-4B44-B664-67B46C86CAB2}" sibTransId="{BAAB9A80-5657-4347-B115-EF75F6C3EA24}"/>
    <dgm:cxn modelId="{3DEAEF7F-1337-4514-A5A9-F863920094BC}" type="presOf" srcId="{23CB49A5-48AA-458B-8118-6361237C41F1}" destId="{951157FA-AE09-487A-BC2D-03C693C17E8F}" srcOrd="1" destOrd="0" presId="urn:microsoft.com/office/officeart/2005/8/layout/orgChart1"/>
    <dgm:cxn modelId="{2B9E0C80-2E91-4B5B-BFB5-9E2F3306F186}" type="presOf" srcId="{36F61352-4EF4-4FA7-8D9E-7298682D773B}" destId="{ECD343C3-8902-4EAF-B442-6BBC3AA6BF3D}" srcOrd="0" destOrd="0" presId="urn:microsoft.com/office/officeart/2005/8/layout/orgChart1"/>
    <dgm:cxn modelId="{3B350E80-6A01-4BB1-8332-09ACF92202E5}" type="presOf" srcId="{25D48F83-A111-4425-9D84-5C3406A0E9B2}" destId="{BC401127-8CD6-44F9-9255-C8BA0CEA6A75}" srcOrd="0" destOrd="0" presId="urn:microsoft.com/office/officeart/2005/8/layout/orgChart1"/>
    <dgm:cxn modelId="{47445A80-7772-4C84-AE77-DE0358AD08E3}" type="presOf" srcId="{24306944-BC72-41B2-9798-75F8867E6278}" destId="{FF5DC456-4EDF-4FB1-BAB6-6BACD24D7475}" srcOrd="0" destOrd="0" presId="urn:microsoft.com/office/officeart/2005/8/layout/orgChart1"/>
    <dgm:cxn modelId="{00F49180-8EFD-4F3D-A24E-076147789F08}" srcId="{22F9C53F-2726-4A2A-AC16-9BCB230998AE}" destId="{62691926-B620-465C-A88F-A8B03258D1CE}" srcOrd="2" destOrd="0" parTransId="{E2D5D3CA-8B78-44EB-8025-A61E41BF3529}" sibTransId="{60BB4FEF-C17C-4309-9783-9D635383BECB}"/>
    <dgm:cxn modelId="{8E530981-1D16-4B6C-88C7-3C3AF945072B}" type="presOf" srcId="{E2D5D3CA-8B78-44EB-8025-A61E41BF3529}" destId="{9EAE5F6D-181F-4623-AEE9-ECCEC1DF23FE}" srcOrd="0" destOrd="0" presId="urn:microsoft.com/office/officeart/2005/8/layout/orgChart1"/>
    <dgm:cxn modelId="{5D677184-8F70-4C08-8A52-41981A37AC48}" srcId="{46EEDB80-5D12-4BFC-8792-E96B660756CE}" destId="{56565AF8-EA4F-4259-9121-ACD0B04FCF61}" srcOrd="1" destOrd="0" parTransId="{F389002B-7457-46C6-842A-402143B9C5DE}" sibTransId="{CB0DEE54-67FE-429F-AE05-3C902C1F6EF5}"/>
    <dgm:cxn modelId="{B33FE786-E88A-4301-A361-006745574E56}" type="presOf" srcId="{0373FC04-EDB2-491C-BD00-69258FA97CD8}" destId="{E817EBA8-CFC4-4CDD-AA95-EA8BF5A01E73}" srcOrd="0" destOrd="0" presId="urn:microsoft.com/office/officeart/2005/8/layout/orgChart1"/>
    <dgm:cxn modelId="{3D4AC487-5302-4977-9282-24D22804AD57}" type="presOf" srcId="{3AFFA3AE-0A00-4BD8-8EE9-6BB3607BFDFA}" destId="{D893D339-9F7E-4E70-80F2-0EC93405FB5E}" srcOrd="1" destOrd="0" presId="urn:microsoft.com/office/officeart/2005/8/layout/orgChart1"/>
    <dgm:cxn modelId="{0B0DF787-69A1-4F51-ACBD-87907F66A154}" type="presOf" srcId="{4C97F603-35D4-4D05-904F-BB32F9472786}" destId="{72BD633B-D463-4CA2-86AA-370179DD3026}" srcOrd="0" destOrd="0" presId="urn:microsoft.com/office/officeart/2005/8/layout/orgChart1"/>
    <dgm:cxn modelId="{75777688-7964-469D-AFE5-6CFB9CFD3654}" type="presOf" srcId="{00F435D9-0674-4A50-A2EC-18F603912FF8}" destId="{324B383B-A7B4-41D3-9516-8C540B302B57}" srcOrd="0" destOrd="0" presId="urn:microsoft.com/office/officeart/2005/8/layout/orgChart1"/>
    <dgm:cxn modelId="{C559268A-276C-42BE-9F5C-6B37992754B6}" type="presOf" srcId="{B7722837-747E-4F54-BBC2-EE3034B19FE8}" destId="{83584E75-F4C5-48B8-A9EF-059C4822B44C}" srcOrd="1" destOrd="0" presId="urn:microsoft.com/office/officeart/2005/8/layout/orgChart1"/>
    <dgm:cxn modelId="{FCD3818A-0DC6-4155-B561-DEAC169A813B}" type="presOf" srcId="{D3BC2B46-EF39-4E90-8FF4-4AAE6B3D0059}" destId="{35B09BE8-079B-4768-98D5-D1AEB76C6661}" srcOrd="1" destOrd="0" presId="urn:microsoft.com/office/officeart/2005/8/layout/orgChart1"/>
    <dgm:cxn modelId="{7A9AA48B-DFC9-4157-B351-ACA957849DAB}" type="presOf" srcId="{3BD7659C-3962-432F-A9D7-968487AFFD4C}" destId="{4EB732A4-D58F-4627-9199-46247E620033}" srcOrd="1" destOrd="0" presId="urn:microsoft.com/office/officeart/2005/8/layout/orgChart1"/>
    <dgm:cxn modelId="{BB449B8D-7D98-456E-B957-37BE16A05C14}" type="presOf" srcId="{8A52E7A8-823C-4DBF-B666-7FA5790484C0}" destId="{64515082-392C-4173-8E12-2F534E1D9394}" srcOrd="0" destOrd="0" presId="urn:microsoft.com/office/officeart/2005/8/layout/orgChart1"/>
    <dgm:cxn modelId="{32A1F98F-0321-4A93-BEA4-78E47EDC2323}" type="presOf" srcId="{EF8FCBF4-1EC9-46CB-9CDB-F3915D8F2F98}" destId="{B64C5B02-6142-4EB4-AF69-6A9C3276E08C}" srcOrd="0" destOrd="0" presId="urn:microsoft.com/office/officeart/2005/8/layout/orgChart1"/>
    <dgm:cxn modelId="{954C2090-474D-4A64-A77F-F8CA030DDCEC}" type="presOf" srcId="{A19C1C30-3A28-4160-A765-1BA48C20A1C1}" destId="{623C5241-BE44-48BC-BA0B-A14EE5BC11DC}" srcOrd="1" destOrd="0" presId="urn:microsoft.com/office/officeart/2005/8/layout/orgChart1"/>
    <dgm:cxn modelId="{05036390-699F-40A7-8315-2BCF94B0AC19}" type="presOf" srcId="{0B4AEDE7-AFE3-450A-8D3E-09AE10C4C2EE}" destId="{3430D5A0-93EF-4A65-A0E1-C4B4B21DAD1F}" srcOrd="1" destOrd="0" presId="urn:microsoft.com/office/officeart/2005/8/layout/orgChart1"/>
    <dgm:cxn modelId="{E2ADA891-0B32-495D-9121-A06D579E30F7}" type="presOf" srcId="{22F9C53F-2726-4A2A-AC16-9BCB230998AE}" destId="{23E78FD9-BE61-414E-8201-F1C8F5899AEB}" srcOrd="1" destOrd="0" presId="urn:microsoft.com/office/officeart/2005/8/layout/orgChart1"/>
    <dgm:cxn modelId="{27850192-9C69-48F7-94A3-715A8A69674D}" type="presOf" srcId="{E172C4D4-515A-4FD2-8A77-84D8F43EB021}" destId="{9176012A-FC56-459E-954E-8658496F7FE2}" srcOrd="1" destOrd="0" presId="urn:microsoft.com/office/officeart/2005/8/layout/orgChart1"/>
    <dgm:cxn modelId="{53D23494-9F82-48CA-A306-BD25E1123F22}" type="presOf" srcId="{D3BC2B46-EF39-4E90-8FF4-4AAE6B3D0059}" destId="{98A19FFB-4CA3-4FCD-BC0E-8C5A76D16BB6}" srcOrd="0" destOrd="0" presId="urn:microsoft.com/office/officeart/2005/8/layout/orgChart1"/>
    <dgm:cxn modelId="{9AE09B95-9EA3-42C6-AD09-042FDD64FA38}" type="presOf" srcId="{73DEECD2-36C3-4591-A962-C786FA1E63BA}" destId="{F472E71B-863A-4260-AC82-39CB80C8BB08}" srcOrd="0" destOrd="0" presId="urn:microsoft.com/office/officeart/2005/8/layout/orgChart1"/>
    <dgm:cxn modelId="{6053FE98-0B23-4BBB-85DB-6D32224D9637}" type="presOf" srcId="{0373FC04-EDB2-491C-BD00-69258FA97CD8}" destId="{6F486037-6FE8-4B6E-843E-825AA01F5D89}" srcOrd="1" destOrd="0" presId="urn:microsoft.com/office/officeart/2005/8/layout/orgChart1"/>
    <dgm:cxn modelId="{73E4659A-1D81-469D-A8E6-A80C1C778858}" srcId="{2A8EA24F-7100-438B-8DA7-14238DBF45FE}" destId="{B4C25D0C-5D9C-4E19-ABC8-D69447890EDC}" srcOrd="1" destOrd="0" parTransId="{36F61352-4EF4-4FA7-8D9E-7298682D773B}" sibTransId="{534C899C-3BF9-44E5-BF00-D53F52684D9F}"/>
    <dgm:cxn modelId="{DF7BD79C-08EC-40DF-8189-3CE13621A042}" srcId="{A8BFFBD5-7356-4AE1-AD79-A1CCA43A3703}" destId="{5AC8BDC3-5C30-4F63-99C0-18FA8BA3ABBB}" srcOrd="2" destOrd="0" parTransId="{4308C021-D421-4029-9263-CC1B2B2988D4}" sibTransId="{B561E3C3-2D7D-45DE-9A68-C74469B92BB4}"/>
    <dgm:cxn modelId="{4A7FE39D-07FE-489C-AF17-662E21FC19F8}" type="presOf" srcId="{8162A1AA-BEF0-4856-B15E-CA5DE419AD13}" destId="{BDBEB729-39E8-4BE1-B60C-288E6C19E4F7}" srcOrd="0" destOrd="0" presId="urn:microsoft.com/office/officeart/2005/8/layout/orgChart1"/>
    <dgm:cxn modelId="{9091D99F-26AD-49E3-A492-61E3BF2C29C9}" srcId="{E172C4D4-515A-4FD2-8A77-84D8F43EB021}" destId="{E60C45D1-87C9-4A46-A267-D34C48F972ED}" srcOrd="3" destOrd="0" parTransId="{659E0F69-6A96-4F2B-825D-B19593878DE1}" sibTransId="{D1D3B548-5F96-4692-B711-428A0374EE64}"/>
    <dgm:cxn modelId="{888F4AA1-91BF-4A19-9B3F-BBBC911E3560}" type="presOf" srcId="{56565AF8-EA4F-4259-9121-ACD0B04FCF61}" destId="{9509A6F9-8C16-44BD-811D-184A674BC3EA}" srcOrd="0" destOrd="0" presId="urn:microsoft.com/office/officeart/2005/8/layout/orgChart1"/>
    <dgm:cxn modelId="{310C3FA3-CB54-42F5-87A7-004B1ED6B853}" srcId="{56565AF8-EA4F-4259-9121-ACD0B04FCF61}" destId="{C2B17439-CE6D-4AE2-94AA-2BF80D59A613}" srcOrd="0" destOrd="0" parTransId="{2D18A41B-179F-429B-8F96-7318E37DB0DA}" sibTransId="{18EED36F-BF58-4A44-A21D-E9B8408B631D}"/>
    <dgm:cxn modelId="{41DF4CA3-6402-4039-979B-619A063A58C1}" type="presOf" srcId="{C47731D9-20EA-4AD5-B169-345FDA7F1DF1}" destId="{9DECF5DD-D363-4B8D-9591-DBAB661BA69B}" srcOrd="0" destOrd="0" presId="urn:microsoft.com/office/officeart/2005/8/layout/orgChart1"/>
    <dgm:cxn modelId="{F91F17A4-D05C-4E84-AB37-35BE4529485F}" type="presOf" srcId="{16C7DE65-F1D0-4C3D-B10A-92EF7899BB71}" destId="{C7FD481F-2E37-44B8-8799-E6E6B0749ADC}" srcOrd="0" destOrd="0" presId="urn:microsoft.com/office/officeart/2005/8/layout/orgChart1"/>
    <dgm:cxn modelId="{4CEE6EA5-060E-4829-9951-EA6568B94D31}" type="presOf" srcId="{A8BFFBD5-7356-4AE1-AD79-A1CCA43A3703}" destId="{6BB63ECC-64D8-4298-B254-18DDF701EA44}" srcOrd="1" destOrd="0" presId="urn:microsoft.com/office/officeart/2005/8/layout/orgChart1"/>
    <dgm:cxn modelId="{49D988A5-B9F7-484A-89D8-A589D1905C6A}" type="presOf" srcId="{B4DBD35A-C2BC-48DF-998C-ABF4DECA060B}" destId="{5A84E973-018B-46F9-AC71-1A6E90E5A2D9}" srcOrd="1" destOrd="0" presId="urn:microsoft.com/office/officeart/2005/8/layout/orgChart1"/>
    <dgm:cxn modelId="{EB1CEDA6-5142-42B9-A0BD-794985B652C1}" type="presOf" srcId="{7CEC02A5-68C6-4D1B-ABB0-6AF0B2BEDBE2}" destId="{4813A946-AD9F-4977-AEFF-A29D0E500672}" srcOrd="0" destOrd="0" presId="urn:microsoft.com/office/officeart/2005/8/layout/orgChart1"/>
    <dgm:cxn modelId="{ECBE0FA8-3CE2-4040-BF8F-05FB974649D0}" type="presOf" srcId="{62691926-B620-465C-A88F-A8B03258D1CE}" destId="{86607340-98FC-4F67-B09C-F95DE0336D48}" srcOrd="0" destOrd="0" presId="urn:microsoft.com/office/officeart/2005/8/layout/orgChart1"/>
    <dgm:cxn modelId="{191B85A8-66B1-48E3-8B6D-839E997A3BAA}" type="presOf" srcId="{8EC266CF-468E-4378-879F-EA2DEEF3E0D0}" destId="{94E4915C-BF3F-4C4F-B713-10DD29C5961C}" srcOrd="0" destOrd="0" presId="urn:microsoft.com/office/officeart/2005/8/layout/orgChart1"/>
    <dgm:cxn modelId="{DCCA6AA9-AAE2-4803-AD44-E13970A17668}" type="presOf" srcId="{41BFEC20-0CA9-407D-B37A-16C89F16655B}" destId="{5B0B0CF2-AF4D-4403-B36D-3E7ABE07157A}" srcOrd="1" destOrd="0" presId="urn:microsoft.com/office/officeart/2005/8/layout/orgChart1"/>
    <dgm:cxn modelId="{ED356EAA-EE62-4EBF-930A-589648FD042B}" type="presOf" srcId="{3E7F2445-B59B-4843-A717-C27A1D36762F}" destId="{A6711727-D217-4E13-B080-7D916A614913}" srcOrd="1" destOrd="0" presId="urn:microsoft.com/office/officeart/2005/8/layout/orgChart1"/>
    <dgm:cxn modelId="{8E2C7DAA-7916-4A9D-893E-34A6A01B7DDF}" type="presOf" srcId="{C652097C-D750-47A9-A461-A87660CAB5E6}" destId="{B3A21965-6F9C-4297-B0A1-A1E8C7723686}" srcOrd="0" destOrd="0" presId="urn:microsoft.com/office/officeart/2005/8/layout/orgChart1"/>
    <dgm:cxn modelId="{CA11B8AC-AD47-4266-86BE-3758DDF9347E}" srcId="{3BD7659C-3962-432F-A9D7-968487AFFD4C}" destId="{8162A1AA-BEF0-4856-B15E-CA5DE419AD13}" srcOrd="1" destOrd="0" parTransId="{4C97F603-35D4-4D05-904F-BB32F9472786}" sibTransId="{DCDCFF72-3106-499E-BE7E-8C3A590E211B}"/>
    <dgm:cxn modelId="{E0A572AD-F026-435B-87C0-600E5F9AE04C}" srcId="{C4759E26-73A8-4626-9BDB-8ED2A09F3FBB}" destId="{D0C8986B-2ABE-404D-8073-D529CA21B0E9}" srcOrd="3" destOrd="0" parTransId="{0D8CA754-3303-43E5-B0E5-61C685B653DE}" sibTransId="{5B584CD3-985D-490A-B8D6-E29ED391542F}"/>
    <dgm:cxn modelId="{B52AA1AD-BC7F-4340-84E0-BE145A1C5769}" type="presOf" srcId="{758EB756-782B-4AB7-8381-FA2858E2072F}" destId="{EE91F754-F702-4019-9740-D6C252531BF7}" srcOrd="0" destOrd="0" presId="urn:microsoft.com/office/officeart/2005/8/layout/orgChart1"/>
    <dgm:cxn modelId="{EF30A1AE-BED1-4AA8-B3FE-BF96D989F03F}" type="presOf" srcId="{23CB49A5-48AA-458B-8118-6361237C41F1}" destId="{D5F51B02-B76F-4F80-8270-4871B7FCE4FA}" srcOrd="0" destOrd="0" presId="urn:microsoft.com/office/officeart/2005/8/layout/orgChart1"/>
    <dgm:cxn modelId="{1FE5F2AE-D7D4-481D-ABD0-9184C3C09290}" type="presOf" srcId="{17F3CA3F-6DAB-4D7B-B073-5630820BA4F2}" destId="{ABA1A00E-4641-4A77-8686-1671BD9DE22A}" srcOrd="1" destOrd="0" presId="urn:microsoft.com/office/officeart/2005/8/layout/orgChart1"/>
    <dgm:cxn modelId="{BE423DB2-1744-4BE6-91E4-5FAF30A39CD5}" type="presOf" srcId="{A255A662-80AB-44B1-8EE2-C2CE32123E5A}" destId="{82FC064E-7B73-4B6D-BF87-95545A9E385D}" srcOrd="1" destOrd="0" presId="urn:microsoft.com/office/officeart/2005/8/layout/orgChart1"/>
    <dgm:cxn modelId="{B8293AB3-C74F-40FE-88D9-63620DDC1DE8}" type="presOf" srcId="{2C0ADBB8-1B56-4464-92F9-88A0660C0BB4}" destId="{2EC54BAB-EB66-47BB-91CC-91B9E4E8BF37}" srcOrd="1" destOrd="0" presId="urn:microsoft.com/office/officeart/2005/8/layout/orgChart1"/>
    <dgm:cxn modelId="{5DBAAAB3-DA5D-4718-9BF5-25E86B02E32B}" type="presOf" srcId="{6245148C-C083-4077-9FAA-09CCDF81C34A}" destId="{ECC01D23-E95B-4CE8-B1B4-AF594A97B8DB}" srcOrd="1" destOrd="0" presId="urn:microsoft.com/office/officeart/2005/8/layout/orgChart1"/>
    <dgm:cxn modelId="{3EC2E0B4-D8AB-4E75-A264-AD9CA70BC5A0}" type="presOf" srcId="{7081B7BD-99E6-4610-8BB7-053B2935FD21}" destId="{73B55AC8-8C06-4967-A937-273693C1A13B}" srcOrd="0" destOrd="0" presId="urn:microsoft.com/office/officeart/2005/8/layout/orgChart1"/>
    <dgm:cxn modelId="{42062CB5-C47E-4979-AEB6-8357A0F81D74}" srcId="{E172C4D4-515A-4FD2-8A77-84D8F43EB021}" destId="{C4759E26-73A8-4626-9BDB-8ED2A09F3FBB}" srcOrd="1" destOrd="0" parTransId="{758EB756-782B-4AB7-8381-FA2858E2072F}" sibTransId="{AC346A53-37BC-4959-B9C2-1C3500300BD6}"/>
    <dgm:cxn modelId="{720A89B5-B7DD-427F-B238-A9FF7A86E4D1}" type="presOf" srcId="{A2A5BBE8-3D6B-4656-9713-EF3BF4803184}" destId="{CFA4BEEC-76A9-4E1D-A961-40FCFF07581F}" srcOrd="1" destOrd="0" presId="urn:microsoft.com/office/officeart/2005/8/layout/orgChart1"/>
    <dgm:cxn modelId="{F7DFA2B6-C666-46A3-A803-A914A1429490}" srcId="{B4DBD35A-C2BC-48DF-998C-ABF4DECA060B}" destId="{23CB49A5-48AA-458B-8118-6361237C41F1}" srcOrd="5" destOrd="0" parTransId="{1332E541-9D01-43C0-8CF4-D71C8A0B8135}" sibTransId="{F6E92D49-6D5E-4BB5-B3B5-BA303665DFA1}"/>
    <dgm:cxn modelId="{847BF5B6-2951-4844-A0DD-540856738A82}" type="presOf" srcId="{20834D4C-5D15-4FEB-AC8D-6CC83E2A3A77}" destId="{B9728FCD-AC27-4846-9089-E9A32C096A8F}" srcOrd="1" destOrd="0" presId="urn:microsoft.com/office/officeart/2005/8/layout/orgChart1"/>
    <dgm:cxn modelId="{1F8330B8-B7B3-47BA-BFAD-38CF9272DBDD}" type="presOf" srcId="{F7915540-0DB0-403A-81C2-3ABA0181BE66}" destId="{B3BA44AA-4CA7-4A9B-A50C-5305E0C6ED82}" srcOrd="0" destOrd="0" presId="urn:microsoft.com/office/officeart/2005/8/layout/orgChart1"/>
    <dgm:cxn modelId="{202C6CB8-16F7-4224-806B-5EE69F6282E9}" type="presOf" srcId="{0C7AAEDA-4305-490C-8269-BA997DF2C824}" destId="{2312164B-5ADC-4481-BD57-604B3ADFA505}" srcOrd="0" destOrd="0" presId="urn:microsoft.com/office/officeart/2005/8/layout/orgChart1"/>
    <dgm:cxn modelId="{530222BA-915F-46BA-98B7-A9FF9E2C966F}" srcId="{62691926-B620-465C-A88F-A8B03258D1CE}" destId="{0C1296BD-7B89-4ED6-A936-71788F377FC7}" srcOrd="0" destOrd="0" parTransId="{BAE73311-BE3B-4845-8068-1158C86E5463}" sibTransId="{453B5ECF-8826-497F-92C5-178D3668BF45}"/>
    <dgm:cxn modelId="{D78F68BA-E4E1-4123-805C-15DE2590AD4E}" type="presOf" srcId="{1B64865C-F215-4BA8-8D35-2A4C6B3FD63C}" destId="{8191EEF8-CF7C-4D74-8684-96BC3886FA14}" srcOrd="0" destOrd="0" presId="urn:microsoft.com/office/officeart/2005/8/layout/orgChart1"/>
    <dgm:cxn modelId="{D951F8BA-8A09-4E05-BFE5-EA34F4E9DBAD}" srcId="{C4759E26-73A8-4626-9BDB-8ED2A09F3FBB}" destId="{797B44B6-A544-45CF-9429-60B456A98D48}" srcOrd="5" destOrd="0" parTransId="{406D3A69-541C-42AC-A1E1-4A690F64BE62}" sibTransId="{7A8951DF-8D58-4114-8A92-93598ECE41B1}"/>
    <dgm:cxn modelId="{4B267BBE-5F34-499F-83BC-2842A8B7522C}" type="presOf" srcId="{4CF1A9AB-DE6B-4BED-B6B5-6B2EE3DA64D5}" destId="{35CC5CB5-DC47-4CCB-A0AE-532C439B2AA5}" srcOrd="1" destOrd="0" presId="urn:microsoft.com/office/officeart/2005/8/layout/orgChart1"/>
    <dgm:cxn modelId="{8FBC9EBE-2419-4845-94AF-5A913D7C0EAF}" type="presOf" srcId="{3E7F2445-B59B-4843-A717-C27A1D36762F}" destId="{3786783F-2576-46DB-B49D-7BABC9662023}" srcOrd="0" destOrd="0" presId="urn:microsoft.com/office/officeart/2005/8/layout/orgChart1"/>
    <dgm:cxn modelId="{DBE2BFBE-914F-4D44-9EF6-C8B4EEEFBB18}" srcId="{7081B7BD-99E6-4610-8BB7-053B2935FD21}" destId="{4F1D4C40-22EF-4602-B8A6-30F919C779BB}" srcOrd="0" destOrd="0" parTransId="{2EEC1587-59C6-4D9C-AC88-7500892BA8E6}" sibTransId="{989AC7D0-BF07-4F2C-BDB4-8DACD59D6DEB}"/>
    <dgm:cxn modelId="{BB4DFDBE-CD8D-4B69-954B-DCAE5046DC98}" srcId="{56565AF8-EA4F-4259-9121-ACD0B04FCF61}" destId="{A9243884-AA46-473C-B240-923E78611C3B}" srcOrd="1" destOrd="0" parTransId="{75EE81FB-14F5-4CD2-90EC-1E9CF4E0C702}" sibTransId="{E24DC5F9-8105-4CE8-8B3D-EE2AF7037EDF}"/>
    <dgm:cxn modelId="{52D677C0-71E8-4C02-B2E5-1DD1DB533420}" type="presOf" srcId="{2C0ADBB8-1B56-4464-92F9-88A0660C0BB4}" destId="{B46FBB28-D366-4D74-B00E-4A3BC96A1F48}" srcOrd="0" destOrd="0" presId="urn:microsoft.com/office/officeart/2005/8/layout/orgChart1"/>
    <dgm:cxn modelId="{ACB2A3C1-AC7C-4342-A1B3-79456E6F1A20}" srcId="{2C0ADBB8-1B56-4464-92F9-88A0660C0BB4}" destId="{B4DBD35A-C2BC-48DF-998C-ABF4DECA060B}" srcOrd="0" destOrd="0" parTransId="{E5A6EAC1-9F15-4F4A-8243-0DD2D8149147}" sibTransId="{3929E39C-D87E-4CD1-AFCB-48867B540167}"/>
    <dgm:cxn modelId="{EACDA5C2-8216-4DC3-8DBF-FE2174C70B1E}" type="presOf" srcId="{4EF9630A-86BA-49BA-AC58-FF80C132BD40}" destId="{A2375C23-F333-49CA-A20A-94096FB9D321}" srcOrd="0" destOrd="0" presId="urn:microsoft.com/office/officeart/2005/8/layout/orgChart1"/>
    <dgm:cxn modelId="{A97C56C3-2376-4A69-8788-990D93D2B38B}" type="presOf" srcId="{62E31019-E42E-4277-8BF7-06D6FC51A16A}" destId="{F98BD9D7-7F39-4550-8569-8759ABCA8F1D}" srcOrd="0" destOrd="0" presId="urn:microsoft.com/office/officeart/2005/8/layout/orgChart1"/>
    <dgm:cxn modelId="{5A602DC4-3700-444B-A78F-38E039770D23}" srcId="{4F1D4C40-22EF-4602-B8A6-30F919C779BB}" destId="{2A8EA24F-7100-438B-8DA7-14238DBF45FE}" srcOrd="0" destOrd="0" parTransId="{E637F00E-FE0A-4FBE-BE7D-12FEBCC4EE09}" sibTransId="{E1A25433-D772-4DB5-8B3B-6FE6DBFB69C0}"/>
    <dgm:cxn modelId="{9FC099C4-F5B2-4844-950A-498AEF199D27}" srcId="{22F9C53F-2726-4A2A-AC16-9BCB230998AE}" destId="{B7722837-747E-4F54-BBC2-EE3034B19FE8}" srcOrd="1" destOrd="0" parTransId="{0DDCCAF2-51C5-453A-9301-1B946272AF9E}" sibTransId="{A523ECEF-3B6F-429A-9B00-67AD733B0C61}"/>
    <dgm:cxn modelId="{8240DEC4-A275-41FD-9A05-3DBD5AAA3EAB}" srcId="{E60C45D1-87C9-4A46-A267-D34C48F972ED}" destId="{218C768A-DD4A-4B1C-B839-6803AAA4EC7D}" srcOrd="3" destOrd="0" parTransId="{923F2C38-E9D7-488E-8823-9AA38504B419}" sibTransId="{3A032207-16F3-49A4-B444-E5885B3EFAA0}"/>
    <dgm:cxn modelId="{220D83C5-B520-4BA2-9F55-DFA17D8FF2F9}" type="presOf" srcId="{62691926-B620-465C-A88F-A8B03258D1CE}" destId="{94041292-1553-461A-BD72-190885956C5E}" srcOrd="1" destOrd="0" presId="urn:microsoft.com/office/officeart/2005/8/layout/orgChart1"/>
    <dgm:cxn modelId="{11C4B6C6-6E44-4661-909C-FF3658FD039E}" srcId="{B4DBD35A-C2BC-48DF-998C-ABF4DECA060B}" destId="{41BFEC20-0CA9-407D-B37A-16C89F16655B}" srcOrd="0" destOrd="0" parTransId="{A13AA59E-D008-48E2-AA96-641C0A9F9AF8}" sibTransId="{0D487A2D-0F5F-47CD-85FB-24ACE9D3D42D}"/>
    <dgm:cxn modelId="{ACDB39C7-12B4-4960-A064-519F08FA0592}" type="presOf" srcId="{F290E161-A3C7-4AC2-B369-533769833BA9}" destId="{8CD9FDA1-2EBB-4F6E-821B-5E409F8CDA38}" srcOrd="1" destOrd="0" presId="urn:microsoft.com/office/officeart/2005/8/layout/orgChart1"/>
    <dgm:cxn modelId="{28F4A2C7-BD95-4469-AA24-0D09418C7AF2}" type="presOf" srcId="{27AD46F6-8BC6-49BB-835B-89676EA67AF5}" destId="{16DD5E38-7186-469D-A2F8-99DF1A4FC083}" srcOrd="0" destOrd="0" presId="urn:microsoft.com/office/officeart/2005/8/layout/orgChart1"/>
    <dgm:cxn modelId="{35A39BC8-8C46-46D0-9B3C-CEBB11552ECB}" type="presOf" srcId="{C2F0622C-7C56-427B-A251-B6790664E232}" destId="{6608BC9F-C614-470C-9B11-9BA17D431F2F}" srcOrd="0" destOrd="0" presId="urn:microsoft.com/office/officeart/2005/8/layout/orgChart1"/>
    <dgm:cxn modelId="{17F076C9-2045-4E42-9D3F-DAACB9B0281A}" srcId="{3BD7659C-3962-432F-A9D7-968487AFFD4C}" destId="{E99BF066-2DD6-4703-8E41-C88605EC203C}" srcOrd="0" destOrd="0" parTransId="{24306944-BC72-41B2-9798-75F8867E6278}" sibTransId="{812710AB-DBE4-4B4D-9E84-E8D6CB67A073}"/>
    <dgm:cxn modelId="{BB947DCA-DF7D-4B9B-A63A-E94148BCBE99}" srcId="{20834D4C-5D15-4FEB-AC8D-6CC83E2A3A77}" destId="{419A0919-0231-4E49-8331-EC2468071D33}" srcOrd="2" destOrd="0" parTransId="{44621AA7-7518-43C1-84CA-38BF642DE669}" sibTransId="{8271DC00-F7C0-4D33-9053-86D840769F61}"/>
    <dgm:cxn modelId="{064F98CC-5C83-42FA-B7AE-7492D35F14C1}" type="presOf" srcId="{8162A1AA-BEF0-4856-B15E-CA5DE419AD13}" destId="{726AF7E2-0E0F-437F-9073-6B9491755454}" srcOrd="1" destOrd="0" presId="urn:microsoft.com/office/officeart/2005/8/layout/orgChart1"/>
    <dgm:cxn modelId="{78553CCD-480B-4785-A01F-286683D52413}" srcId="{A8BFFBD5-7356-4AE1-AD79-A1CCA43A3703}" destId="{3AFFA3AE-0A00-4BD8-8EE9-6BB3607BFDFA}" srcOrd="1" destOrd="0" parTransId="{A5134D1B-1D11-4A64-AE78-6732B9AA77F4}" sibTransId="{E8DE24F1-093E-4F03-B250-BD5A10FD28BA}"/>
    <dgm:cxn modelId="{774891CF-576C-456F-A2B0-34C32386C7EF}" type="presOf" srcId="{BAE73311-BE3B-4845-8068-1158C86E5463}" destId="{B98458ED-15A6-4EC8-8AF3-3473BA2A4214}" srcOrd="0" destOrd="0" presId="urn:microsoft.com/office/officeart/2005/8/layout/orgChart1"/>
    <dgm:cxn modelId="{134DB3CF-F90C-4C97-9696-EA3A305A7D9D}" type="presOf" srcId="{B2873575-3C39-4A58-A507-FC22989B2904}" destId="{BBBE4AA7-63B7-40FD-A092-E3F64DA660ED}" srcOrd="0" destOrd="0" presId="urn:microsoft.com/office/officeart/2005/8/layout/orgChart1"/>
    <dgm:cxn modelId="{F24E85D1-2678-4AF1-8C36-D4C8362263D0}" type="presOf" srcId="{B80DE2D8-ABAB-4B0B-BD2B-1EDAFCE00BA1}" destId="{2D46E719-47CA-4E55-9A8B-3A9D360B0052}" srcOrd="0" destOrd="0" presId="urn:microsoft.com/office/officeart/2005/8/layout/orgChart1"/>
    <dgm:cxn modelId="{3EF716D5-FCCC-4C45-B161-ADA471D50D98}" srcId="{2C0ADBB8-1B56-4464-92F9-88A0660C0BB4}" destId="{4CF1A9AB-DE6B-4BED-B6B5-6B2EE3DA64D5}" srcOrd="1" destOrd="0" parTransId="{16C7DE65-F1D0-4C3D-B10A-92EF7899BB71}" sibTransId="{0E6D1DB1-BC64-477C-95D2-5E6FE7021945}"/>
    <dgm:cxn modelId="{81E2ECD6-DF6D-4FAD-BFBC-B2500AC9B45D}" type="presOf" srcId="{9F96438F-E4F6-447F-8CE7-C513EFA2E0E6}" destId="{0CF47E4D-3710-4863-9488-DB40DC9D147D}" srcOrd="1" destOrd="0" presId="urn:microsoft.com/office/officeart/2005/8/layout/orgChart1"/>
    <dgm:cxn modelId="{A2F7FED6-660F-45F4-9105-FF759CD34B37}" type="presOf" srcId="{EDD396D5-90C1-43A5-95F6-D4D551A392E9}" destId="{370B49B9-1637-4875-B6EB-1ACF5B558821}" srcOrd="0" destOrd="0" presId="urn:microsoft.com/office/officeart/2005/8/layout/orgChart1"/>
    <dgm:cxn modelId="{F3DD72D7-6614-4B15-85BB-B8DE5A55135E}" srcId="{B4DBD35A-C2BC-48DF-998C-ABF4DECA060B}" destId="{C854D43A-255C-423F-8373-B657A018B030}" srcOrd="6" destOrd="0" parTransId="{7CEC02A5-68C6-4D1B-ABB0-6AF0B2BEDBE2}" sibTransId="{3018F06A-2730-4DEC-8A48-EABC7A9E7D93}"/>
    <dgm:cxn modelId="{CFD3ADD7-ABD4-4EEB-BAA3-6B80EF76F77E}" srcId="{56565AF8-EA4F-4259-9121-ACD0B04FCF61}" destId="{B7242723-4A42-4079-BDD3-5747F54AA83F}" srcOrd="3" destOrd="0" parTransId="{8E531DF6-4CE8-4BF4-B73C-23BF377B6A10}" sibTransId="{6D5B0B6B-5A9D-45B8-AD75-960246422D47}"/>
    <dgm:cxn modelId="{120E04D8-2F36-4A37-A4A8-08446768D9AC}" type="presOf" srcId="{A9243884-AA46-473C-B240-923E78611C3B}" destId="{8E6624E8-A35E-4096-884D-2B1A9FE05AF4}" srcOrd="0" destOrd="0" presId="urn:microsoft.com/office/officeart/2005/8/layout/orgChart1"/>
    <dgm:cxn modelId="{2B0167D8-0E26-4801-B453-7971DB2A91F1}" type="presOf" srcId="{5AC8BDC3-5C30-4F63-99C0-18FA8BA3ABBB}" destId="{91CE6CA7-F728-48FE-80E6-3A19FD1C16CA}" srcOrd="0" destOrd="0" presId="urn:microsoft.com/office/officeart/2005/8/layout/orgChart1"/>
    <dgm:cxn modelId="{D6E895D8-69F3-4707-8908-B5C62B60D69E}" type="presOf" srcId="{0AC9F9F6-B382-4F2D-9B9E-5A42C85E466E}" destId="{66DACD4F-5DB9-41F3-ACB0-1978CCD66AEC}" srcOrd="0" destOrd="0" presId="urn:microsoft.com/office/officeart/2005/8/layout/orgChart1"/>
    <dgm:cxn modelId="{0F1BCEDB-1B06-4205-AA01-DD27B36D8321}" type="presOf" srcId="{4308C021-D421-4029-9263-CC1B2B2988D4}" destId="{43ACAC9C-6D6D-4997-BC7E-609EE82E2FAF}" srcOrd="0" destOrd="0" presId="urn:microsoft.com/office/officeart/2005/8/layout/orgChart1"/>
    <dgm:cxn modelId="{05C92ADD-BB7E-46E0-9696-4A9AFD31A84F}" type="presOf" srcId="{F389002B-7457-46C6-842A-402143B9C5DE}" destId="{F03A9350-DB8F-4BBC-A027-B48573EF7F24}" srcOrd="0" destOrd="0" presId="urn:microsoft.com/office/officeart/2005/8/layout/orgChart1"/>
    <dgm:cxn modelId="{703760DD-8EFC-490B-9547-8EAC6D907DD6}" type="presOf" srcId="{C652097C-D750-47A9-A461-A87660CAB5E6}" destId="{AAD3DCEF-3CAE-4D03-B1A6-52ABABDF8E61}" srcOrd="1" destOrd="0" presId="urn:microsoft.com/office/officeart/2005/8/layout/orgChart1"/>
    <dgm:cxn modelId="{0DB886DD-5EB2-48B3-B793-6903218A0A79}" srcId="{C4759E26-73A8-4626-9BDB-8ED2A09F3FBB}" destId="{1559E498-F523-4A86-A1C2-901F66B154C9}" srcOrd="2" destOrd="0" parTransId="{03206BBE-1D4F-46FC-9019-6605F05494BD}" sibTransId="{B5360472-419C-4343-8945-4467C8C482AC}"/>
    <dgm:cxn modelId="{32AF4DDE-ECEE-4A00-A4B2-2C788B7525D4}" type="presOf" srcId="{4A4A4181-1223-45FE-B978-0C88E6F17D33}" destId="{3AD2955C-E2B4-4578-9DD1-79018ED9FCEC}" srcOrd="0" destOrd="0" presId="urn:microsoft.com/office/officeart/2005/8/layout/orgChart1"/>
    <dgm:cxn modelId="{A5F4E5DE-1F51-4BA2-BAD7-D37DED35B333}" type="presOf" srcId="{EDD396D5-90C1-43A5-95F6-D4D551A392E9}" destId="{98C8A480-C4A8-425D-8C60-BE6EB0B595BC}" srcOrd="1" destOrd="0" presId="urn:microsoft.com/office/officeart/2005/8/layout/orgChart1"/>
    <dgm:cxn modelId="{44DE15DF-0425-45BE-BE1D-249C7EBE651E}" type="presOf" srcId="{0B4AEDE7-AFE3-450A-8D3E-09AE10C4C2EE}" destId="{E21CD7B9-1C29-41EC-80C3-2B06B4A8A6AF}" srcOrd="0" destOrd="0" presId="urn:microsoft.com/office/officeart/2005/8/layout/orgChart1"/>
    <dgm:cxn modelId="{59C1B0DF-7F5E-4283-A1E8-5D1D51F0D775}" type="presOf" srcId="{E5A6EAC1-9F15-4F4A-8243-0DD2D8149147}" destId="{F9864D20-6F7A-48C5-8BBF-20AA39588F82}" srcOrd="0" destOrd="0" presId="urn:microsoft.com/office/officeart/2005/8/layout/orgChart1"/>
    <dgm:cxn modelId="{9D6322E1-9500-4E57-999B-3D8ABA957210}" type="presOf" srcId="{44621AA7-7518-43C1-84CA-38BF642DE669}" destId="{DEF2D40A-74B5-486C-8D5C-FDCD85571D61}" srcOrd="0" destOrd="0" presId="urn:microsoft.com/office/officeart/2005/8/layout/orgChart1"/>
    <dgm:cxn modelId="{36A45EE2-1CE0-4805-93FE-7E2872DF925E}" type="presOf" srcId="{CF18EABF-CF47-4347-9606-C574EA5B6F91}" destId="{FFD2C850-3B70-47CB-8390-C3036AB1D042}" srcOrd="1" destOrd="0" presId="urn:microsoft.com/office/officeart/2005/8/layout/orgChart1"/>
    <dgm:cxn modelId="{72AFEEE2-C2CF-47C4-8C18-814931C555D2}" type="presOf" srcId="{6D0936A5-E39E-4B44-B664-67B46C86CAB2}" destId="{7DB3F80E-BD4E-4BD6-85C9-190FE32C6C7A}" srcOrd="0" destOrd="0" presId="urn:microsoft.com/office/officeart/2005/8/layout/orgChart1"/>
    <dgm:cxn modelId="{54445EE3-3BCD-4756-9464-F60987A21446}" type="presOf" srcId="{6446290B-0F62-4EB4-9470-8A4DF20C5106}" destId="{B5C86BE9-5247-42A3-B73F-F3113D48E44C}" srcOrd="1" destOrd="0" presId="urn:microsoft.com/office/officeart/2005/8/layout/orgChart1"/>
    <dgm:cxn modelId="{82B4C0E3-1495-4912-B4B4-38E9FE00062E}" type="presOf" srcId="{3ABBE7CD-2D3A-454A-ABEC-E5B4879D4FBE}" destId="{A7D15921-1FA5-4884-8BB7-6974930B37E9}" srcOrd="0" destOrd="0" presId="urn:microsoft.com/office/officeart/2005/8/layout/orgChart1"/>
    <dgm:cxn modelId="{68C258E6-7818-4647-A50F-781C032C8390}" srcId="{E60C45D1-87C9-4A46-A267-D34C48F972ED}" destId="{3E7F2445-B59B-4843-A717-C27A1D36762F}" srcOrd="0" destOrd="0" parTransId="{73D80497-8D8F-47DC-AD01-A5A17769CC67}" sibTransId="{3C4C2AD5-66BF-4D76-9093-E45D70A0FAEF}"/>
    <dgm:cxn modelId="{9AFC30E7-073F-426B-9EDA-8734C646E5CC}" type="presOf" srcId="{EB5C2FC2-885D-4B66-8FCD-5BEBAC09E88D}" destId="{E04B0273-BAAB-44B1-BDCC-6C544AD05218}" srcOrd="1" destOrd="0" presId="urn:microsoft.com/office/officeart/2005/8/layout/orgChart1"/>
    <dgm:cxn modelId="{9B415DE8-CFF9-488E-BEE7-60D3E20BA9F7}" srcId="{4F1D4C40-22EF-4602-B8A6-30F919C779BB}" destId="{2C0ADBB8-1B56-4464-92F9-88A0660C0BB4}" srcOrd="1" destOrd="0" parTransId="{73DEECD2-36C3-4591-A962-C786FA1E63BA}" sibTransId="{B14AA889-FE69-40A6-A3ED-82DFE80C499A}"/>
    <dgm:cxn modelId="{E7FE27E9-BEBB-43DC-946A-582E2FB8F160}" type="presOf" srcId="{5636E36F-D735-446F-9114-1B0AE3F39912}" destId="{7B9A0127-A615-4EFB-99AD-17C5F9AA818E}" srcOrd="0" destOrd="0" presId="urn:microsoft.com/office/officeart/2005/8/layout/orgChart1"/>
    <dgm:cxn modelId="{DF1281EA-B21C-49E3-8CBC-9EA63D052B9E}" type="presOf" srcId="{12326D58-4FEE-469D-A7BC-93E0270C59EB}" destId="{41316D53-384A-4BC7-896E-9A8C8CEE3FBC}" srcOrd="0" destOrd="0" presId="urn:microsoft.com/office/officeart/2005/8/layout/orgChart1"/>
    <dgm:cxn modelId="{B3ADB8EB-F42B-4A09-8F58-37AF1782737E}" type="presOf" srcId="{B4C25D0C-5D9C-4E19-ABC8-D69447890EDC}" destId="{F49B94B0-991D-477F-9E78-0068D48125EF}" srcOrd="1" destOrd="0" presId="urn:microsoft.com/office/officeart/2005/8/layout/orgChart1"/>
    <dgm:cxn modelId="{AD6F3AEC-711C-4ED8-96E9-F8312A9664F0}" type="presOf" srcId="{218C768A-DD4A-4B1C-B839-6803AAA4EC7D}" destId="{730AF755-7418-43D0-85D6-B0142FA7FE64}" srcOrd="0" destOrd="0" presId="urn:microsoft.com/office/officeart/2005/8/layout/orgChart1"/>
    <dgm:cxn modelId="{E1FF4AED-B50F-4E05-983E-839852B2EFDD}" type="presOf" srcId="{67147232-AF2E-4F08-878B-ECDE968A9830}" destId="{5569447D-8F8A-453A-AEC2-38EB0BBF8D1D}" srcOrd="0" destOrd="0" presId="urn:microsoft.com/office/officeart/2005/8/layout/orgChart1"/>
    <dgm:cxn modelId="{8CD74DED-4673-4B6A-AB3E-0A0EC333600B}" type="presOf" srcId="{1BD33A38-05D4-4BF1-B22E-2CF39E251451}" destId="{D5DDAC5D-1747-4406-88AA-894654792A03}" srcOrd="0" destOrd="0" presId="urn:microsoft.com/office/officeart/2005/8/layout/orgChart1"/>
    <dgm:cxn modelId="{28E32DEE-9463-4BD2-846B-40BFE4BBBD72}" srcId="{C4759E26-73A8-4626-9BDB-8ED2A09F3FBB}" destId="{090F4516-B0D6-4388-900E-CAB6EA5190F4}" srcOrd="1" destOrd="0" parTransId="{4EF9630A-86BA-49BA-AC58-FF80C132BD40}" sibTransId="{5B18741D-B80F-4ADE-88E3-A65782229966}"/>
    <dgm:cxn modelId="{B190AEEE-9D58-4760-8E16-40C606980C4C}" type="presOf" srcId="{D0C8986B-2ABE-404D-8073-D529CA21B0E9}" destId="{2FC75548-4C45-4B7B-B864-C0DAFEC2A043}" srcOrd="1" destOrd="0" presId="urn:microsoft.com/office/officeart/2005/8/layout/orgChart1"/>
    <dgm:cxn modelId="{8A493CEF-49E2-4E07-8725-6142F3FB7938}" type="presOf" srcId="{9696D119-000C-4218-9E5F-30E8777C07A0}" destId="{7B1AAF9A-C950-4CB2-A04F-92C06ED6A066}" srcOrd="0" destOrd="0" presId="urn:microsoft.com/office/officeart/2005/8/layout/orgChart1"/>
    <dgm:cxn modelId="{A7D145EF-F500-46F0-A034-13760C94E723}" type="presOf" srcId="{9F96438F-E4F6-447F-8CE7-C513EFA2E0E6}" destId="{451CA0E3-CE42-4FB8-9671-5C86B76389D6}" srcOrd="0" destOrd="0" presId="urn:microsoft.com/office/officeart/2005/8/layout/orgChart1"/>
    <dgm:cxn modelId="{8E8740F3-9FB7-45B8-8C60-B21D87C2589C}" type="presOf" srcId="{CFD45496-A58A-445D-B656-1995E28932E0}" destId="{CC3C2A6F-4AA1-498B-BB7F-ED0C860240B6}" srcOrd="0" destOrd="0" presId="urn:microsoft.com/office/officeart/2005/8/layout/orgChart1"/>
    <dgm:cxn modelId="{5386A7F3-8A61-4BE6-A8D1-12779CC96822}" type="presOf" srcId="{51D1EAB4-44A1-4A73-9DE8-AD3558191DDD}" destId="{B1CD9863-C652-4799-955C-3508D91FA7B5}" srcOrd="0" destOrd="0" presId="urn:microsoft.com/office/officeart/2005/8/layout/orgChart1"/>
    <dgm:cxn modelId="{45468DF4-CB06-4A86-AA9E-B07A5A23FE19}" srcId="{B4C25D0C-5D9C-4E19-ABC8-D69447890EDC}" destId="{C47731D9-20EA-4AD5-B169-345FDA7F1DF1}" srcOrd="0" destOrd="0" parTransId="{685EAFF6-3B2B-469C-8CA6-70F543944A73}" sibTransId="{02FC54D0-1A32-458C-BADA-1A29E1BD3B34}"/>
    <dgm:cxn modelId="{2D1176F5-8987-454C-A172-9592D302C0ED}" type="presOf" srcId="{51D1EAB4-44A1-4A73-9DE8-AD3558191DDD}" destId="{F8C87964-87E6-4ADD-B151-5ACBE9C168D9}" srcOrd="1" destOrd="0" presId="urn:microsoft.com/office/officeart/2005/8/layout/orgChart1"/>
    <dgm:cxn modelId="{A57895F5-4AAF-4CB7-A8C7-701221A65376}" srcId="{E172C4D4-515A-4FD2-8A77-84D8F43EB021}" destId="{0373FC04-EDB2-491C-BD00-69258FA97CD8}" srcOrd="2" destOrd="0" parTransId="{CFD45496-A58A-445D-B656-1995E28932E0}" sibTransId="{F326ED4A-14D6-4A44-BC19-32667FBD058C}"/>
    <dgm:cxn modelId="{A6E63BF7-84E4-4C40-B1A9-A9DFC15EA139}" type="presOf" srcId="{05A4856D-2E2B-4B83-8956-F0FFC87E7376}" destId="{46C924C7-68C5-4EBB-A4F3-EEEDF46D2C4F}" srcOrd="1" destOrd="0" presId="urn:microsoft.com/office/officeart/2005/8/layout/orgChart1"/>
    <dgm:cxn modelId="{6863DBF7-B599-44BD-B363-91303399BF56}" type="presOf" srcId="{382E8CE5-FB44-404E-BFB2-633824E7A0E8}" destId="{C15636F2-8246-4A58-BA65-57913E5AEE59}" srcOrd="1" destOrd="0" presId="urn:microsoft.com/office/officeart/2005/8/layout/orgChart1"/>
    <dgm:cxn modelId="{F5C6FAF9-C4F9-4DCF-AAF1-F3458C751412}" type="presOf" srcId="{03206BBE-1D4F-46FC-9019-6605F05494BD}" destId="{F41F7365-FA53-4659-85CB-317AAAFE1EFC}" srcOrd="0" destOrd="0" presId="urn:microsoft.com/office/officeart/2005/8/layout/orgChart1"/>
    <dgm:cxn modelId="{F25226FA-309B-48AA-8BEE-854A13E96C0D}" type="presOf" srcId="{419A0919-0231-4E49-8331-EC2468071D33}" destId="{ED683A42-5551-4141-BA55-0709336EBCD1}" srcOrd="1" destOrd="0" presId="urn:microsoft.com/office/officeart/2005/8/layout/orgChart1"/>
    <dgm:cxn modelId="{20A98BFB-035A-48CE-BD97-1461DBA6BE70}" type="presOf" srcId="{1559E498-F523-4A86-A1C2-901F66B154C9}" destId="{75D1F675-7AF7-4AB1-8EB4-D89FD6902443}" srcOrd="1" destOrd="0" presId="urn:microsoft.com/office/officeart/2005/8/layout/orgChart1"/>
    <dgm:cxn modelId="{AAB880FE-EFED-42C6-A9D8-3EF1E5B6DC84}" type="presOf" srcId="{A13AA59E-D008-48E2-AA96-641C0A9F9AF8}" destId="{6590216E-2383-4DAC-B2AC-AC172F2BE092}" srcOrd="0" destOrd="0" presId="urn:microsoft.com/office/officeart/2005/8/layout/orgChart1"/>
    <dgm:cxn modelId="{A44441FF-D83E-4EF9-9F82-FD5DBA1F79A1}" type="presOf" srcId="{7610CE17-7459-4798-B22F-6592443007AE}" destId="{5ABAC5BF-BB22-4FCC-A696-77E755E8111D}" srcOrd="0" destOrd="0" presId="urn:microsoft.com/office/officeart/2005/8/layout/orgChart1"/>
    <dgm:cxn modelId="{CE96D3FF-253B-45A7-AE18-7A658B684C1F}" type="presOf" srcId="{C2B17439-CE6D-4AE2-94AA-2BF80D59A613}" destId="{377E92AA-E920-4926-A6D4-B065C0121A61}" srcOrd="1" destOrd="0" presId="urn:microsoft.com/office/officeart/2005/8/layout/orgChart1"/>
    <dgm:cxn modelId="{E0C76BDE-8C46-4D49-9C59-586A165304B5}" type="presParOf" srcId="{73B55AC8-8C06-4967-A937-273693C1A13B}" destId="{A43DEA71-398A-495E-9978-EBCC245C6F4A}" srcOrd="0" destOrd="0" presId="urn:microsoft.com/office/officeart/2005/8/layout/orgChart1"/>
    <dgm:cxn modelId="{B2107CB1-7244-4A44-8471-0CB5DEFC0FF7}" type="presParOf" srcId="{A43DEA71-398A-495E-9978-EBCC245C6F4A}" destId="{44E56273-EA3B-45F9-8C3A-8ADF5FDC3C48}" srcOrd="0" destOrd="0" presId="urn:microsoft.com/office/officeart/2005/8/layout/orgChart1"/>
    <dgm:cxn modelId="{9DE0DCAA-BF10-4D9D-BC3C-37AED9457277}" type="presParOf" srcId="{44E56273-EA3B-45F9-8C3A-8ADF5FDC3C48}" destId="{0E42DB39-13B6-4ADF-BFC9-9692815F7B5B}" srcOrd="0" destOrd="0" presId="urn:microsoft.com/office/officeart/2005/8/layout/orgChart1"/>
    <dgm:cxn modelId="{91F1A7FC-0A17-4D39-BBE8-0C15B7EC9876}" type="presParOf" srcId="{44E56273-EA3B-45F9-8C3A-8ADF5FDC3C48}" destId="{9837163F-3598-493F-9A30-C4127288A7E9}" srcOrd="1" destOrd="0" presId="urn:microsoft.com/office/officeart/2005/8/layout/orgChart1"/>
    <dgm:cxn modelId="{E4890B67-5AA1-4E90-93BF-DBD73D1F00D4}" type="presParOf" srcId="{A43DEA71-398A-495E-9978-EBCC245C6F4A}" destId="{EBA63A95-13B0-4C8B-A854-D693D5A695DF}" srcOrd="1" destOrd="0" presId="urn:microsoft.com/office/officeart/2005/8/layout/orgChart1"/>
    <dgm:cxn modelId="{F4DE2609-9FE6-475F-B05D-FC3B9C3E14F1}" type="presParOf" srcId="{EBA63A95-13B0-4C8B-A854-D693D5A695DF}" destId="{1721D711-B9EC-4298-8FB9-F668076A248F}" srcOrd="0" destOrd="0" presId="urn:microsoft.com/office/officeart/2005/8/layout/orgChart1"/>
    <dgm:cxn modelId="{4F3E025E-1141-4A78-8617-EC53F5F75F2E}" type="presParOf" srcId="{EBA63A95-13B0-4C8B-A854-D693D5A695DF}" destId="{0DF91ED5-D6C0-4A97-A55B-331402CE238E}" srcOrd="1" destOrd="0" presId="urn:microsoft.com/office/officeart/2005/8/layout/orgChart1"/>
    <dgm:cxn modelId="{17777AFE-93E4-4B0A-BBA7-E08793BBCA06}" type="presParOf" srcId="{0DF91ED5-D6C0-4A97-A55B-331402CE238E}" destId="{19D75F45-D9CF-4774-B98C-C018ECE115D6}" srcOrd="0" destOrd="0" presId="urn:microsoft.com/office/officeart/2005/8/layout/orgChart1"/>
    <dgm:cxn modelId="{203EF380-0C09-43D8-B572-554D37A9E026}" type="presParOf" srcId="{19D75F45-D9CF-4774-B98C-C018ECE115D6}" destId="{5AB8EC51-83DA-4E47-92D8-E24694A2DFCF}" srcOrd="0" destOrd="0" presId="urn:microsoft.com/office/officeart/2005/8/layout/orgChart1"/>
    <dgm:cxn modelId="{459C5CD2-4009-4521-B69B-AF137160ECB9}" type="presParOf" srcId="{19D75F45-D9CF-4774-B98C-C018ECE115D6}" destId="{A3712610-7E52-45F1-8D59-63D9E9C7209D}" srcOrd="1" destOrd="0" presId="urn:microsoft.com/office/officeart/2005/8/layout/orgChart1"/>
    <dgm:cxn modelId="{BB8F5D2B-8117-4CD5-878E-D8B47A341952}" type="presParOf" srcId="{0DF91ED5-D6C0-4A97-A55B-331402CE238E}" destId="{BDFBAD30-4E2F-440A-A870-832A7DB4AC6E}" srcOrd="1" destOrd="0" presId="urn:microsoft.com/office/officeart/2005/8/layout/orgChart1"/>
    <dgm:cxn modelId="{90AD1BCB-ECC5-4EC4-8B35-0DAC103FAE4B}" type="presParOf" srcId="{BDFBAD30-4E2F-440A-A870-832A7DB4AC6E}" destId="{7B9A0127-A615-4EFB-99AD-17C5F9AA818E}" srcOrd="0" destOrd="0" presId="urn:microsoft.com/office/officeart/2005/8/layout/orgChart1"/>
    <dgm:cxn modelId="{AD1793AC-65E5-440D-89D0-877ED499206F}" type="presParOf" srcId="{BDFBAD30-4E2F-440A-A870-832A7DB4AC6E}" destId="{18D5B3CD-9F09-436A-BDA3-ECEC41B7E2C7}" srcOrd="1" destOrd="0" presId="urn:microsoft.com/office/officeart/2005/8/layout/orgChart1"/>
    <dgm:cxn modelId="{C4601836-1673-48F8-AE8D-5A89ED64AA25}" type="presParOf" srcId="{18D5B3CD-9F09-436A-BDA3-ECEC41B7E2C7}" destId="{216EFCA9-C005-4883-A2C5-D8EFEA1C40EA}" srcOrd="0" destOrd="0" presId="urn:microsoft.com/office/officeart/2005/8/layout/orgChart1"/>
    <dgm:cxn modelId="{E39F8EB8-20FE-4C0F-A442-D5E73DA57873}" type="presParOf" srcId="{216EFCA9-C005-4883-A2C5-D8EFEA1C40EA}" destId="{F0550CA7-8D75-4A0D-81AD-ED87E64200E7}" srcOrd="0" destOrd="0" presId="urn:microsoft.com/office/officeart/2005/8/layout/orgChart1"/>
    <dgm:cxn modelId="{6CFC6B28-6762-4B74-9E6B-13E24F092D26}" type="presParOf" srcId="{216EFCA9-C005-4883-A2C5-D8EFEA1C40EA}" destId="{C2AC5CEC-BD39-4E99-AED8-16C0CFC75D05}" srcOrd="1" destOrd="0" presId="urn:microsoft.com/office/officeart/2005/8/layout/orgChart1"/>
    <dgm:cxn modelId="{FF81AD52-18D7-49B4-A907-AD9B8416B2E0}" type="presParOf" srcId="{18D5B3CD-9F09-436A-BDA3-ECEC41B7E2C7}" destId="{41C42F47-978F-47D9-9A90-D77C348E0955}" srcOrd="1" destOrd="0" presId="urn:microsoft.com/office/officeart/2005/8/layout/orgChart1"/>
    <dgm:cxn modelId="{BF336505-5683-4BC3-9AD0-810FCD7904DE}" type="presParOf" srcId="{41C42F47-978F-47D9-9A90-D77C348E0955}" destId="{24376C9A-DA61-4239-845B-15E4FA8AF331}" srcOrd="0" destOrd="0" presId="urn:microsoft.com/office/officeart/2005/8/layout/orgChart1"/>
    <dgm:cxn modelId="{EFBA2830-8992-418B-AAED-F576B4A8AB64}" type="presParOf" srcId="{41C42F47-978F-47D9-9A90-D77C348E0955}" destId="{A7DEBE65-7BCF-4289-B1B0-F2C0B9334A81}" srcOrd="1" destOrd="0" presId="urn:microsoft.com/office/officeart/2005/8/layout/orgChart1"/>
    <dgm:cxn modelId="{C8A39FB2-85CA-4460-BF72-2B8917840B7C}" type="presParOf" srcId="{A7DEBE65-7BCF-4289-B1B0-F2C0B9334A81}" destId="{801F3E6F-8509-4E5B-8323-E32A8BB58F41}" srcOrd="0" destOrd="0" presId="urn:microsoft.com/office/officeart/2005/8/layout/orgChart1"/>
    <dgm:cxn modelId="{E0D1D7BD-9C9F-4991-9D33-2039F258EF49}" type="presParOf" srcId="{801F3E6F-8509-4E5B-8323-E32A8BB58F41}" destId="{51618956-9998-40B0-B23D-D08CB9C5DD6C}" srcOrd="0" destOrd="0" presId="urn:microsoft.com/office/officeart/2005/8/layout/orgChart1"/>
    <dgm:cxn modelId="{BC0638AF-412D-4E9D-8BB0-6B0CA897391A}" type="presParOf" srcId="{801F3E6F-8509-4E5B-8323-E32A8BB58F41}" destId="{8CD9FDA1-2EBB-4F6E-821B-5E409F8CDA38}" srcOrd="1" destOrd="0" presId="urn:microsoft.com/office/officeart/2005/8/layout/orgChart1"/>
    <dgm:cxn modelId="{10984239-C455-4125-84B3-A78F9F32579B}" type="presParOf" srcId="{A7DEBE65-7BCF-4289-B1B0-F2C0B9334A81}" destId="{EBF59B1C-E13E-4055-9418-6E7E37944AC1}" srcOrd="1" destOrd="0" presId="urn:microsoft.com/office/officeart/2005/8/layout/orgChart1"/>
    <dgm:cxn modelId="{9F21D3D5-77EE-4877-B35E-FFC3A8A1BD28}" type="presParOf" srcId="{A7DEBE65-7BCF-4289-B1B0-F2C0B9334A81}" destId="{A16B24AD-B4EA-4645-A365-D706DF0671BC}" srcOrd="2" destOrd="0" presId="urn:microsoft.com/office/officeart/2005/8/layout/orgChart1"/>
    <dgm:cxn modelId="{B2BF214F-B84C-4FC9-A794-426A2A9A2F87}" type="presParOf" srcId="{41C42F47-978F-47D9-9A90-D77C348E0955}" destId="{F03A9350-DB8F-4BBC-A027-B48573EF7F24}" srcOrd="2" destOrd="0" presId="urn:microsoft.com/office/officeart/2005/8/layout/orgChart1"/>
    <dgm:cxn modelId="{0A6DF6C9-B60A-4CEB-941A-79AAB88D1FCB}" type="presParOf" srcId="{41C42F47-978F-47D9-9A90-D77C348E0955}" destId="{53B8FDF4-1CA5-4136-8979-55C894385449}" srcOrd="3" destOrd="0" presId="urn:microsoft.com/office/officeart/2005/8/layout/orgChart1"/>
    <dgm:cxn modelId="{92FD0D2A-F889-4F48-883D-3925E9D1FA64}" type="presParOf" srcId="{53B8FDF4-1CA5-4136-8979-55C894385449}" destId="{0AE269BE-5852-419F-B166-3AC2CA5E603A}" srcOrd="0" destOrd="0" presId="urn:microsoft.com/office/officeart/2005/8/layout/orgChart1"/>
    <dgm:cxn modelId="{DC2CD0B8-DBC1-445C-B2B6-CA0E0DE4FC5F}" type="presParOf" srcId="{0AE269BE-5852-419F-B166-3AC2CA5E603A}" destId="{9509A6F9-8C16-44BD-811D-184A674BC3EA}" srcOrd="0" destOrd="0" presId="urn:microsoft.com/office/officeart/2005/8/layout/orgChart1"/>
    <dgm:cxn modelId="{80496AE2-FEC2-4637-9FC0-ABD5793F1DCF}" type="presParOf" srcId="{0AE269BE-5852-419F-B166-3AC2CA5E603A}" destId="{6262E28A-86DA-41D6-96E5-9CF4DFEF9D1F}" srcOrd="1" destOrd="0" presId="urn:microsoft.com/office/officeart/2005/8/layout/orgChart1"/>
    <dgm:cxn modelId="{DC56CC5A-5B10-4034-93AA-B09ABCB779E7}" type="presParOf" srcId="{53B8FDF4-1CA5-4136-8979-55C894385449}" destId="{7CB9F08D-EE51-4406-B376-6EB77F6F9E39}" srcOrd="1" destOrd="0" presId="urn:microsoft.com/office/officeart/2005/8/layout/orgChart1"/>
    <dgm:cxn modelId="{39DC5F93-D9B8-4C72-BCD3-936AB31AFAD9}" type="presParOf" srcId="{7CB9F08D-EE51-4406-B376-6EB77F6F9E39}" destId="{5CB42F01-2859-4F5D-BCB8-95EB684BB4F7}" srcOrd="0" destOrd="0" presId="urn:microsoft.com/office/officeart/2005/8/layout/orgChart1"/>
    <dgm:cxn modelId="{00DDE00D-2812-4E4A-AB00-76D111DC68D5}" type="presParOf" srcId="{7CB9F08D-EE51-4406-B376-6EB77F6F9E39}" destId="{3A84C038-C134-40A8-9DAC-A78DD76C3897}" srcOrd="1" destOrd="0" presId="urn:microsoft.com/office/officeart/2005/8/layout/orgChart1"/>
    <dgm:cxn modelId="{06A39B9E-EEA6-4014-90E6-DE02A75D0BE2}" type="presParOf" srcId="{3A84C038-C134-40A8-9DAC-A78DD76C3897}" destId="{B84651E7-7E90-4846-975D-07922DDCC70C}" srcOrd="0" destOrd="0" presId="urn:microsoft.com/office/officeart/2005/8/layout/orgChart1"/>
    <dgm:cxn modelId="{C8B2A89B-5E4A-4CC7-A8A0-5B703AEEA719}" type="presParOf" srcId="{B84651E7-7E90-4846-975D-07922DDCC70C}" destId="{1DF992E5-5198-4D64-A78B-B0E01E2E59DF}" srcOrd="0" destOrd="0" presId="urn:microsoft.com/office/officeart/2005/8/layout/orgChart1"/>
    <dgm:cxn modelId="{F9741547-0380-4A22-8E34-637E34EEE922}" type="presParOf" srcId="{B84651E7-7E90-4846-975D-07922DDCC70C}" destId="{377E92AA-E920-4926-A6D4-B065C0121A61}" srcOrd="1" destOrd="0" presId="urn:microsoft.com/office/officeart/2005/8/layout/orgChart1"/>
    <dgm:cxn modelId="{002A2651-0941-4123-998C-953DA0CAF77C}" type="presParOf" srcId="{3A84C038-C134-40A8-9DAC-A78DD76C3897}" destId="{7862E44B-717A-4AA1-8708-A17AADDE792B}" srcOrd="1" destOrd="0" presId="urn:microsoft.com/office/officeart/2005/8/layout/orgChart1"/>
    <dgm:cxn modelId="{2A68B127-D09B-430A-9B98-5FC1E6DFFC67}" type="presParOf" srcId="{3A84C038-C134-40A8-9DAC-A78DD76C3897}" destId="{C86704BC-C46F-4F1E-85ED-59F3CCFE91C2}" srcOrd="2" destOrd="0" presId="urn:microsoft.com/office/officeart/2005/8/layout/orgChart1"/>
    <dgm:cxn modelId="{B631F97D-8FDE-4045-8D3E-B9F614B105FF}" type="presParOf" srcId="{7CB9F08D-EE51-4406-B376-6EB77F6F9E39}" destId="{1CE79142-01BF-4CC0-9B49-BE132DE378AB}" srcOrd="2" destOrd="0" presId="urn:microsoft.com/office/officeart/2005/8/layout/orgChart1"/>
    <dgm:cxn modelId="{388FF4E1-AFAC-46C7-BE7A-3D42E0670D25}" type="presParOf" srcId="{7CB9F08D-EE51-4406-B376-6EB77F6F9E39}" destId="{D162FEA8-E484-4E8E-B0B8-BE961A6256F9}" srcOrd="3" destOrd="0" presId="urn:microsoft.com/office/officeart/2005/8/layout/orgChart1"/>
    <dgm:cxn modelId="{9EBA91E8-FE97-45DD-ADBA-FB59CFD380FD}" type="presParOf" srcId="{D162FEA8-E484-4E8E-B0B8-BE961A6256F9}" destId="{4F82DECE-6C8C-44E5-92B1-702F6B767A6D}" srcOrd="0" destOrd="0" presId="urn:microsoft.com/office/officeart/2005/8/layout/orgChart1"/>
    <dgm:cxn modelId="{EDACF50D-B2FC-4791-9BA8-8EAD2716A8DE}" type="presParOf" srcId="{4F82DECE-6C8C-44E5-92B1-702F6B767A6D}" destId="{8E6624E8-A35E-4096-884D-2B1A9FE05AF4}" srcOrd="0" destOrd="0" presId="urn:microsoft.com/office/officeart/2005/8/layout/orgChart1"/>
    <dgm:cxn modelId="{DE9AB944-3C1E-47F2-8F8A-A57E4443443B}" type="presParOf" srcId="{4F82DECE-6C8C-44E5-92B1-702F6B767A6D}" destId="{F9B46A35-17E9-4BC0-96DD-2B20E8F365DB}" srcOrd="1" destOrd="0" presId="urn:microsoft.com/office/officeart/2005/8/layout/orgChart1"/>
    <dgm:cxn modelId="{4B4C4321-37FB-4D9D-AA4D-5A3E9613C9D6}" type="presParOf" srcId="{D162FEA8-E484-4E8E-B0B8-BE961A6256F9}" destId="{C9346AB9-96D3-4C57-BFAE-8BD58EC1597F}" srcOrd="1" destOrd="0" presId="urn:microsoft.com/office/officeart/2005/8/layout/orgChart1"/>
    <dgm:cxn modelId="{BABEECEA-71A7-4913-816D-07BEDB00211E}" type="presParOf" srcId="{D162FEA8-E484-4E8E-B0B8-BE961A6256F9}" destId="{5B207A73-140D-4869-B141-187C7CA31AEB}" srcOrd="2" destOrd="0" presId="urn:microsoft.com/office/officeart/2005/8/layout/orgChart1"/>
    <dgm:cxn modelId="{FC082020-1B6C-44FB-8E86-0B4AD138B42D}" type="presParOf" srcId="{7CB9F08D-EE51-4406-B376-6EB77F6F9E39}" destId="{5ABAC5BF-BB22-4FCC-A696-77E755E8111D}" srcOrd="4" destOrd="0" presId="urn:microsoft.com/office/officeart/2005/8/layout/orgChart1"/>
    <dgm:cxn modelId="{3111ADAC-D6BF-4558-AA19-FB986009AF0D}" type="presParOf" srcId="{7CB9F08D-EE51-4406-B376-6EB77F6F9E39}" destId="{2EA4E1C9-0D47-40C0-9CA1-63CC63092CEF}" srcOrd="5" destOrd="0" presId="urn:microsoft.com/office/officeart/2005/8/layout/orgChart1"/>
    <dgm:cxn modelId="{9130C23C-395C-45A2-A959-27E11DF8E3CE}" type="presParOf" srcId="{2EA4E1C9-0D47-40C0-9CA1-63CC63092CEF}" destId="{3166353B-363F-4534-AC4C-043A310DF610}" srcOrd="0" destOrd="0" presId="urn:microsoft.com/office/officeart/2005/8/layout/orgChart1"/>
    <dgm:cxn modelId="{E3B35AE4-DEF4-4FC5-9651-A2E25A8ECAAB}" type="presParOf" srcId="{3166353B-363F-4534-AC4C-043A310DF610}" destId="{98023758-B27C-4072-9239-DDCDD06E2B2F}" srcOrd="0" destOrd="0" presId="urn:microsoft.com/office/officeart/2005/8/layout/orgChart1"/>
    <dgm:cxn modelId="{D18D0830-454A-470E-8A64-06218F482CD7}" type="presParOf" srcId="{3166353B-363F-4534-AC4C-043A310DF610}" destId="{CFA4BEEC-76A9-4E1D-A961-40FCFF07581F}" srcOrd="1" destOrd="0" presId="urn:microsoft.com/office/officeart/2005/8/layout/orgChart1"/>
    <dgm:cxn modelId="{59287B66-0056-4570-B045-640920BAFCE3}" type="presParOf" srcId="{2EA4E1C9-0D47-40C0-9CA1-63CC63092CEF}" destId="{ACF22358-FD0A-4012-A14B-47E90BEED995}" srcOrd="1" destOrd="0" presId="urn:microsoft.com/office/officeart/2005/8/layout/orgChart1"/>
    <dgm:cxn modelId="{87A52DF0-CDE9-493F-BCF5-0AC838FAF18E}" type="presParOf" srcId="{2EA4E1C9-0D47-40C0-9CA1-63CC63092CEF}" destId="{0330DBE1-9DFC-48E2-83F1-20E4B2A417DC}" srcOrd="2" destOrd="0" presId="urn:microsoft.com/office/officeart/2005/8/layout/orgChart1"/>
    <dgm:cxn modelId="{3B6F9A30-CFE5-48B0-92DE-D79637A2612A}" type="presParOf" srcId="{7CB9F08D-EE51-4406-B376-6EB77F6F9E39}" destId="{3F840378-E921-435B-AA5F-DABAE2718DD1}" srcOrd="6" destOrd="0" presId="urn:microsoft.com/office/officeart/2005/8/layout/orgChart1"/>
    <dgm:cxn modelId="{1897A41E-4298-4432-B38D-8DD0FC48A951}" type="presParOf" srcId="{7CB9F08D-EE51-4406-B376-6EB77F6F9E39}" destId="{E5B1FD6A-FADB-42A3-BD8D-55CC478BAA9F}" srcOrd="7" destOrd="0" presId="urn:microsoft.com/office/officeart/2005/8/layout/orgChart1"/>
    <dgm:cxn modelId="{88D5B6C8-A406-4CB5-B47D-167B7A9920ED}" type="presParOf" srcId="{E5B1FD6A-FADB-42A3-BD8D-55CC478BAA9F}" destId="{478A92FA-ADB0-4812-962F-A6E542D12EAB}" srcOrd="0" destOrd="0" presId="urn:microsoft.com/office/officeart/2005/8/layout/orgChart1"/>
    <dgm:cxn modelId="{7C55B479-1DC9-4E1F-B4CE-2779203B1AB4}" type="presParOf" srcId="{478A92FA-ADB0-4812-962F-A6E542D12EAB}" destId="{D2CDA105-D466-4175-B266-939BFA077571}" srcOrd="0" destOrd="0" presId="urn:microsoft.com/office/officeart/2005/8/layout/orgChart1"/>
    <dgm:cxn modelId="{4D50848D-63AB-4FE7-ABAC-11E427E405DB}" type="presParOf" srcId="{478A92FA-ADB0-4812-962F-A6E542D12EAB}" destId="{38E69E95-DA07-4077-9DF3-7D2CE6B3CC83}" srcOrd="1" destOrd="0" presId="urn:microsoft.com/office/officeart/2005/8/layout/orgChart1"/>
    <dgm:cxn modelId="{0F299F30-D2A0-4A54-A24F-FFD8CFA21640}" type="presParOf" srcId="{E5B1FD6A-FADB-42A3-BD8D-55CC478BAA9F}" destId="{ED4F82C3-FE76-48E7-B35C-8CA39A446120}" srcOrd="1" destOrd="0" presId="urn:microsoft.com/office/officeart/2005/8/layout/orgChart1"/>
    <dgm:cxn modelId="{B1AAAC56-597E-4963-9596-3EA663FF621A}" type="presParOf" srcId="{E5B1FD6A-FADB-42A3-BD8D-55CC478BAA9F}" destId="{E93F61EE-AB54-4456-9C0B-0B287E50F543}" srcOrd="2" destOrd="0" presId="urn:microsoft.com/office/officeart/2005/8/layout/orgChart1"/>
    <dgm:cxn modelId="{215104F9-91E4-474A-A905-CADE96D382FA}" type="presParOf" srcId="{53B8FDF4-1CA5-4136-8979-55C894385449}" destId="{B991B8ED-55C0-4EFB-969B-985CD55A94FB}" srcOrd="2" destOrd="0" presId="urn:microsoft.com/office/officeart/2005/8/layout/orgChart1"/>
    <dgm:cxn modelId="{C2DE9273-1E3B-4F27-893D-F57451D25701}" type="presParOf" srcId="{41C42F47-978F-47D9-9A90-D77C348E0955}" destId="{65EC96D6-C802-42CB-8A12-4FF96E0E26BB}" srcOrd="4" destOrd="0" presId="urn:microsoft.com/office/officeart/2005/8/layout/orgChart1"/>
    <dgm:cxn modelId="{8FEC0C1A-E205-4A79-A322-99B252AADF40}" type="presParOf" srcId="{41C42F47-978F-47D9-9A90-D77C348E0955}" destId="{2BA71B28-D34F-4C06-84DD-E8F02F0F82C6}" srcOrd="5" destOrd="0" presId="urn:microsoft.com/office/officeart/2005/8/layout/orgChart1"/>
    <dgm:cxn modelId="{403C0D8E-5C43-4D80-9259-EDF4A2FF4586}" type="presParOf" srcId="{2BA71B28-D34F-4C06-84DD-E8F02F0F82C6}" destId="{9B5757D1-4E63-42C7-BE73-C959B6F900E7}" srcOrd="0" destOrd="0" presId="urn:microsoft.com/office/officeart/2005/8/layout/orgChart1"/>
    <dgm:cxn modelId="{5CACCA78-1E0A-4881-913E-641B8F1B3D61}" type="presParOf" srcId="{9B5757D1-4E63-42C7-BE73-C959B6F900E7}" destId="{27189E41-006F-49AD-A817-7313059AAA8C}" srcOrd="0" destOrd="0" presId="urn:microsoft.com/office/officeart/2005/8/layout/orgChart1"/>
    <dgm:cxn modelId="{BF5E8F0E-0EB7-4347-AD00-F829F703F9D8}" type="presParOf" srcId="{9B5757D1-4E63-42C7-BE73-C959B6F900E7}" destId="{B9728FCD-AC27-4846-9089-E9A32C096A8F}" srcOrd="1" destOrd="0" presId="urn:microsoft.com/office/officeart/2005/8/layout/orgChart1"/>
    <dgm:cxn modelId="{82235B9E-D9F4-40C4-B88D-D5EEF1503970}" type="presParOf" srcId="{2BA71B28-D34F-4C06-84DD-E8F02F0F82C6}" destId="{7B926FEE-14A9-421B-85DB-51E1637F3567}" srcOrd="1" destOrd="0" presId="urn:microsoft.com/office/officeart/2005/8/layout/orgChart1"/>
    <dgm:cxn modelId="{B01AA9BE-2778-4004-A434-78BAC0631CCA}" type="presParOf" srcId="{7B926FEE-14A9-421B-85DB-51E1637F3567}" destId="{B5DF9F08-F4CF-46AD-9533-4F3DFECADF72}" srcOrd="0" destOrd="0" presId="urn:microsoft.com/office/officeart/2005/8/layout/orgChart1"/>
    <dgm:cxn modelId="{B8AE1BE1-0917-492A-B536-66D3D118EC0E}" type="presParOf" srcId="{7B926FEE-14A9-421B-85DB-51E1637F3567}" destId="{948D1839-92D8-42D6-92DA-4B7F8585932E}" srcOrd="1" destOrd="0" presId="urn:microsoft.com/office/officeart/2005/8/layout/orgChart1"/>
    <dgm:cxn modelId="{7808A0FD-B1F2-442B-B101-E36408730D8D}" type="presParOf" srcId="{948D1839-92D8-42D6-92DA-4B7F8585932E}" destId="{1831FC25-58B7-437B-BAB3-62A77D4133E1}" srcOrd="0" destOrd="0" presId="urn:microsoft.com/office/officeart/2005/8/layout/orgChart1"/>
    <dgm:cxn modelId="{2F08A6AB-FC7A-4279-9CD2-AEA227BF2362}" type="presParOf" srcId="{1831FC25-58B7-437B-BAB3-62A77D4133E1}" destId="{5569447D-8F8A-453A-AEC2-38EB0BBF8D1D}" srcOrd="0" destOrd="0" presId="urn:microsoft.com/office/officeart/2005/8/layout/orgChart1"/>
    <dgm:cxn modelId="{B761AF8E-9DFC-458B-9BDB-D6FC206FA480}" type="presParOf" srcId="{1831FC25-58B7-437B-BAB3-62A77D4133E1}" destId="{B5F85FC9-5081-41EF-8D94-81CD6CB71FF0}" srcOrd="1" destOrd="0" presId="urn:microsoft.com/office/officeart/2005/8/layout/orgChart1"/>
    <dgm:cxn modelId="{6693B867-DCB9-4890-B526-CA7E4B2CE3F1}" type="presParOf" srcId="{948D1839-92D8-42D6-92DA-4B7F8585932E}" destId="{0F6A6F90-BA79-4428-8B85-293A3712F673}" srcOrd="1" destOrd="0" presId="urn:microsoft.com/office/officeart/2005/8/layout/orgChart1"/>
    <dgm:cxn modelId="{36DADF35-472F-4B09-8FB0-1A2D9DF9A182}" type="presParOf" srcId="{948D1839-92D8-42D6-92DA-4B7F8585932E}" destId="{E3F007B4-DF4E-4C08-BB22-D026E0CB8023}" srcOrd="2" destOrd="0" presId="urn:microsoft.com/office/officeart/2005/8/layout/orgChart1"/>
    <dgm:cxn modelId="{AE923262-7B63-400E-834F-7DB6C889DDD5}" type="presParOf" srcId="{7B926FEE-14A9-421B-85DB-51E1637F3567}" destId="{A7D15921-1FA5-4884-8BB7-6974930B37E9}" srcOrd="2" destOrd="0" presId="urn:microsoft.com/office/officeart/2005/8/layout/orgChart1"/>
    <dgm:cxn modelId="{9D8BB62A-F515-4E1C-B48A-EF3596CCE2ED}" type="presParOf" srcId="{7B926FEE-14A9-421B-85DB-51E1637F3567}" destId="{EE081F71-5F97-4701-A5B6-72F189F4ED18}" srcOrd="3" destOrd="0" presId="urn:microsoft.com/office/officeart/2005/8/layout/orgChart1"/>
    <dgm:cxn modelId="{2E1C2F1E-1DD0-446F-9C25-F811964A012C}" type="presParOf" srcId="{EE081F71-5F97-4701-A5B6-72F189F4ED18}" destId="{3619B1F6-FD42-4D98-81CD-3BEB0DA858CC}" srcOrd="0" destOrd="0" presId="urn:microsoft.com/office/officeart/2005/8/layout/orgChart1"/>
    <dgm:cxn modelId="{B86893C1-D8B9-4450-A547-AB178F953912}" type="presParOf" srcId="{3619B1F6-FD42-4D98-81CD-3BEB0DA858CC}" destId="{324B383B-A7B4-41D3-9516-8C540B302B57}" srcOrd="0" destOrd="0" presId="urn:microsoft.com/office/officeart/2005/8/layout/orgChart1"/>
    <dgm:cxn modelId="{79B7E101-36FB-41F6-B401-2663B0A6C159}" type="presParOf" srcId="{3619B1F6-FD42-4D98-81CD-3BEB0DA858CC}" destId="{4CDDDD65-7F44-4AF7-9DFF-D4E990B3036C}" srcOrd="1" destOrd="0" presId="urn:microsoft.com/office/officeart/2005/8/layout/orgChart1"/>
    <dgm:cxn modelId="{3845C7F8-A055-45F6-BB2D-2B8B699D3F0B}" type="presParOf" srcId="{EE081F71-5F97-4701-A5B6-72F189F4ED18}" destId="{69720D9A-559A-4ABF-B48B-93AC6AC0024F}" srcOrd="1" destOrd="0" presId="urn:microsoft.com/office/officeart/2005/8/layout/orgChart1"/>
    <dgm:cxn modelId="{A8BFC43E-1FB6-4ABE-B5C7-92768EBBF603}" type="presParOf" srcId="{EE081F71-5F97-4701-A5B6-72F189F4ED18}" destId="{673176FE-EE9C-4D85-8528-B2FD2AE0932E}" srcOrd="2" destOrd="0" presId="urn:microsoft.com/office/officeart/2005/8/layout/orgChart1"/>
    <dgm:cxn modelId="{B9520B77-3A99-4CD0-95E9-463D13AE7115}" type="presParOf" srcId="{7B926FEE-14A9-421B-85DB-51E1637F3567}" destId="{DEF2D40A-74B5-486C-8D5C-FDCD85571D61}" srcOrd="4" destOrd="0" presId="urn:microsoft.com/office/officeart/2005/8/layout/orgChart1"/>
    <dgm:cxn modelId="{46365F03-AE3A-4B15-B838-02DD498EE15A}" type="presParOf" srcId="{7B926FEE-14A9-421B-85DB-51E1637F3567}" destId="{E6C14138-4CCF-4484-A27B-3D81F2E446BD}" srcOrd="5" destOrd="0" presId="urn:microsoft.com/office/officeart/2005/8/layout/orgChart1"/>
    <dgm:cxn modelId="{5BFECE9F-97DF-4F0F-9C69-1E82AB4D0377}" type="presParOf" srcId="{E6C14138-4CCF-4484-A27B-3D81F2E446BD}" destId="{62A870CB-90CB-4CAB-853C-21BD7CF76193}" srcOrd="0" destOrd="0" presId="urn:microsoft.com/office/officeart/2005/8/layout/orgChart1"/>
    <dgm:cxn modelId="{64062709-AF1B-485C-944C-E7AAA40010F8}" type="presParOf" srcId="{62A870CB-90CB-4CAB-853C-21BD7CF76193}" destId="{6BE05828-FB7C-4782-B60F-F6EEE8316D00}" srcOrd="0" destOrd="0" presId="urn:microsoft.com/office/officeart/2005/8/layout/orgChart1"/>
    <dgm:cxn modelId="{6F6BB5DA-503B-4C62-BE8E-DB9A3B42AEAB}" type="presParOf" srcId="{62A870CB-90CB-4CAB-853C-21BD7CF76193}" destId="{ED683A42-5551-4141-BA55-0709336EBCD1}" srcOrd="1" destOrd="0" presId="urn:microsoft.com/office/officeart/2005/8/layout/orgChart1"/>
    <dgm:cxn modelId="{3C412AD4-A0F8-4B2D-83AD-46CAFAA6A273}" type="presParOf" srcId="{E6C14138-4CCF-4484-A27B-3D81F2E446BD}" destId="{36865645-C1E4-43F2-A94A-943E353EA818}" srcOrd="1" destOrd="0" presId="urn:microsoft.com/office/officeart/2005/8/layout/orgChart1"/>
    <dgm:cxn modelId="{2502DEE0-7B27-4B33-9F4A-77AF2830C413}" type="presParOf" srcId="{E6C14138-4CCF-4484-A27B-3D81F2E446BD}" destId="{AA8E4A81-00D8-4685-AFB9-BAA91D6D3575}" srcOrd="2" destOrd="0" presId="urn:microsoft.com/office/officeart/2005/8/layout/orgChart1"/>
    <dgm:cxn modelId="{76A6AC9B-2878-44A5-969C-9002B60E8CBC}" type="presParOf" srcId="{2BA71B28-D34F-4C06-84DD-E8F02F0F82C6}" destId="{57B4BB13-DD27-4D36-8FC6-2F391AACFDA0}" srcOrd="2" destOrd="0" presId="urn:microsoft.com/office/officeart/2005/8/layout/orgChart1"/>
    <dgm:cxn modelId="{E4BD866E-617C-4D7C-B66E-037581147C5F}" type="presParOf" srcId="{41C42F47-978F-47D9-9A90-D77C348E0955}" destId="{16DD5E38-7186-469D-A2F8-99DF1A4FC083}" srcOrd="6" destOrd="0" presId="urn:microsoft.com/office/officeart/2005/8/layout/orgChart1"/>
    <dgm:cxn modelId="{7D0B2B19-69A3-45C6-9980-05099AC775DA}" type="presParOf" srcId="{41C42F47-978F-47D9-9A90-D77C348E0955}" destId="{13A63A50-ACC6-428D-BE3E-E230B37E2912}" srcOrd="7" destOrd="0" presId="urn:microsoft.com/office/officeart/2005/8/layout/orgChart1"/>
    <dgm:cxn modelId="{0421FE95-F8EE-4871-A35B-BBB65B7B317B}" type="presParOf" srcId="{13A63A50-ACC6-428D-BE3E-E230B37E2912}" destId="{1F21141C-6413-405A-A290-1F2788140C79}" srcOrd="0" destOrd="0" presId="urn:microsoft.com/office/officeart/2005/8/layout/orgChart1"/>
    <dgm:cxn modelId="{FE27B717-1F02-48E9-A5C9-F7B176FEC8A7}" type="presParOf" srcId="{1F21141C-6413-405A-A290-1F2788140C79}" destId="{B8CA6758-7723-4177-8A59-0383D0519B23}" srcOrd="0" destOrd="0" presId="urn:microsoft.com/office/officeart/2005/8/layout/orgChart1"/>
    <dgm:cxn modelId="{46E4D26C-1384-4D98-B89C-E49F2C97D8E6}" type="presParOf" srcId="{1F21141C-6413-405A-A290-1F2788140C79}" destId="{6BB63ECC-64D8-4298-B254-18DDF701EA44}" srcOrd="1" destOrd="0" presId="urn:microsoft.com/office/officeart/2005/8/layout/orgChart1"/>
    <dgm:cxn modelId="{CFDB5CC9-1E2E-4C2C-8DD9-40A493E46044}" type="presParOf" srcId="{13A63A50-ACC6-428D-BE3E-E230B37E2912}" destId="{E1F423B9-1F87-474C-8A14-0ED5F4D63BE0}" srcOrd="1" destOrd="0" presId="urn:microsoft.com/office/officeart/2005/8/layout/orgChart1"/>
    <dgm:cxn modelId="{BAF91B6C-4496-432F-8D06-23E87FF3E32D}" type="presParOf" srcId="{E1F423B9-1F87-474C-8A14-0ED5F4D63BE0}" destId="{B3BA44AA-4CA7-4A9B-A50C-5305E0C6ED82}" srcOrd="0" destOrd="0" presId="urn:microsoft.com/office/officeart/2005/8/layout/orgChart1"/>
    <dgm:cxn modelId="{4516E66D-63D9-4E48-B2BD-4453188161E8}" type="presParOf" srcId="{E1F423B9-1F87-474C-8A14-0ED5F4D63BE0}" destId="{0D1EEC94-B728-4054-A6EC-27896524E012}" srcOrd="1" destOrd="0" presId="urn:microsoft.com/office/officeart/2005/8/layout/orgChart1"/>
    <dgm:cxn modelId="{F3350924-2323-46AE-9F6F-640EB1CC0FFA}" type="presParOf" srcId="{0D1EEC94-B728-4054-A6EC-27896524E012}" destId="{0F18ED8D-C075-4534-BF96-CA1E3C2070F5}" srcOrd="0" destOrd="0" presId="urn:microsoft.com/office/officeart/2005/8/layout/orgChart1"/>
    <dgm:cxn modelId="{2CB8DB6E-C9EB-4271-B53B-E9ABCDE96542}" type="presParOf" srcId="{0F18ED8D-C075-4534-BF96-CA1E3C2070F5}" destId="{66DACD4F-5DB9-41F3-ACB0-1978CCD66AEC}" srcOrd="0" destOrd="0" presId="urn:microsoft.com/office/officeart/2005/8/layout/orgChart1"/>
    <dgm:cxn modelId="{EA354BD7-C443-45C3-B2DC-3BC1D589EE79}" type="presParOf" srcId="{0F18ED8D-C075-4534-BF96-CA1E3C2070F5}" destId="{2AA28EC0-6F48-4F7C-9E50-5170DF705BF5}" srcOrd="1" destOrd="0" presId="urn:microsoft.com/office/officeart/2005/8/layout/orgChart1"/>
    <dgm:cxn modelId="{47FDC306-260B-4A3C-80D4-96A08CE11C18}" type="presParOf" srcId="{0D1EEC94-B728-4054-A6EC-27896524E012}" destId="{EA498498-377D-480B-B897-4CF3B68527BF}" srcOrd="1" destOrd="0" presId="urn:microsoft.com/office/officeart/2005/8/layout/orgChart1"/>
    <dgm:cxn modelId="{DE5D50F4-F194-4B6E-97B1-C0CF5E97F397}" type="presParOf" srcId="{0D1EEC94-B728-4054-A6EC-27896524E012}" destId="{CEFEF2DA-75B4-4D5F-945A-2E855A60E2BD}" srcOrd="2" destOrd="0" presId="urn:microsoft.com/office/officeart/2005/8/layout/orgChart1"/>
    <dgm:cxn modelId="{87A1A6B0-80E8-40EC-B6EE-38A82FC0D850}" type="presParOf" srcId="{E1F423B9-1F87-474C-8A14-0ED5F4D63BE0}" destId="{F27134D7-A601-4D67-A751-CCBDC6D5966D}" srcOrd="2" destOrd="0" presId="urn:microsoft.com/office/officeart/2005/8/layout/orgChart1"/>
    <dgm:cxn modelId="{9FC5A127-C8CF-4C3D-93C8-400DA6D5ACEB}" type="presParOf" srcId="{E1F423B9-1F87-474C-8A14-0ED5F4D63BE0}" destId="{220B1EBF-FB47-47FF-877B-31175B815D38}" srcOrd="3" destOrd="0" presId="urn:microsoft.com/office/officeart/2005/8/layout/orgChart1"/>
    <dgm:cxn modelId="{823E4A37-920F-4489-888F-2CE56593B96A}" type="presParOf" srcId="{220B1EBF-FB47-47FF-877B-31175B815D38}" destId="{F44647FD-8C94-4155-A11B-0A249D3CD555}" srcOrd="0" destOrd="0" presId="urn:microsoft.com/office/officeart/2005/8/layout/orgChart1"/>
    <dgm:cxn modelId="{8E5BAD5B-2D09-47E7-968B-C5A40FB62FB6}" type="presParOf" srcId="{F44647FD-8C94-4155-A11B-0A249D3CD555}" destId="{CF173D87-1087-4F08-ACBD-1C782D64E6BE}" srcOrd="0" destOrd="0" presId="urn:microsoft.com/office/officeart/2005/8/layout/orgChart1"/>
    <dgm:cxn modelId="{F9747BE6-0F97-42E4-BAFD-5FA1C2AF289A}" type="presParOf" srcId="{F44647FD-8C94-4155-A11B-0A249D3CD555}" destId="{D893D339-9F7E-4E70-80F2-0EC93405FB5E}" srcOrd="1" destOrd="0" presId="urn:microsoft.com/office/officeart/2005/8/layout/orgChart1"/>
    <dgm:cxn modelId="{D13BC6BB-B602-4EFC-AE3E-E5D3584E0294}" type="presParOf" srcId="{220B1EBF-FB47-47FF-877B-31175B815D38}" destId="{DE750E10-B203-4147-86C0-1359A6E17B86}" srcOrd="1" destOrd="0" presId="urn:microsoft.com/office/officeart/2005/8/layout/orgChart1"/>
    <dgm:cxn modelId="{2959BDF1-338B-43E5-A26F-BC5D8EE2FEFE}" type="presParOf" srcId="{220B1EBF-FB47-47FF-877B-31175B815D38}" destId="{3F6603D7-D55F-4B61-BF80-CE2E4E1BF826}" srcOrd="2" destOrd="0" presId="urn:microsoft.com/office/officeart/2005/8/layout/orgChart1"/>
    <dgm:cxn modelId="{E7744C28-4E89-4FB1-A278-FE6C343C9990}" type="presParOf" srcId="{E1F423B9-1F87-474C-8A14-0ED5F4D63BE0}" destId="{43ACAC9C-6D6D-4997-BC7E-609EE82E2FAF}" srcOrd="4" destOrd="0" presId="urn:microsoft.com/office/officeart/2005/8/layout/orgChart1"/>
    <dgm:cxn modelId="{90F6EFBF-94EC-4613-AF1D-BBCF9210A1FA}" type="presParOf" srcId="{E1F423B9-1F87-474C-8A14-0ED5F4D63BE0}" destId="{7C725F1D-D820-428F-A867-5B34F0AA4EC1}" srcOrd="5" destOrd="0" presId="urn:microsoft.com/office/officeart/2005/8/layout/orgChart1"/>
    <dgm:cxn modelId="{E9C56C73-3825-427F-87DB-AEB28ED8F3EC}" type="presParOf" srcId="{7C725F1D-D820-428F-A867-5B34F0AA4EC1}" destId="{D32DF591-60B1-4CB4-9FE7-CEAA9C2D9FFE}" srcOrd="0" destOrd="0" presId="urn:microsoft.com/office/officeart/2005/8/layout/orgChart1"/>
    <dgm:cxn modelId="{2818E03F-E94D-46AF-AB4E-A5D13092CBAC}" type="presParOf" srcId="{D32DF591-60B1-4CB4-9FE7-CEAA9C2D9FFE}" destId="{91CE6CA7-F728-48FE-80E6-3A19FD1C16CA}" srcOrd="0" destOrd="0" presId="urn:microsoft.com/office/officeart/2005/8/layout/orgChart1"/>
    <dgm:cxn modelId="{1A3AB4E9-DCD8-45BE-A9A3-746645D98E69}" type="presParOf" srcId="{D32DF591-60B1-4CB4-9FE7-CEAA9C2D9FFE}" destId="{16BF314A-0B37-46FC-B714-23F42615AC59}" srcOrd="1" destOrd="0" presId="urn:microsoft.com/office/officeart/2005/8/layout/orgChart1"/>
    <dgm:cxn modelId="{669299C2-F0EC-4D3F-9FAA-9ADDFC40A20B}" type="presParOf" srcId="{7C725F1D-D820-428F-A867-5B34F0AA4EC1}" destId="{0FD7B6E1-BEB2-43EF-B5B7-59E1A71B7D49}" srcOrd="1" destOrd="0" presId="urn:microsoft.com/office/officeart/2005/8/layout/orgChart1"/>
    <dgm:cxn modelId="{9B39D48B-3A68-4729-B8D8-658505032122}" type="presParOf" srcId="{7C725F1D-D820-428F-A867-5B34F0AA4EC1}" destId="{D1CBBA85-D90B-4880-9378-4D85444AE3A0}" srcOrd="2" destOrd="0" presId="urn:microsoft.com/office/officeart/2005/8/layout/orgChart1"/>
    <dgm:cxn modelId="{1DEDCF56-861C-4453-81DF-EEAF74535488}" type="presParOf" srcId="{13A63A50-ACC6-428D-BE3E-E230B37E2912}" destId="{5D96FAFC-C00B-4E6E-A758-6216237D92AE}" srcOrd="2" destOrd="0" presId="urn:microsoft.com/office/officeart/2005/8/layout/orgChart1"/>
    <dgm:cxn modelId="{7212555C-26BE-4B23-A3A3-270B5A3CE6DF}" type="presParOf" srcId="{18D5B3CD-9F09-436A-BDA3-ECEC41B7E2C7}" destId="{E7EE56C6-0406-4B36-B059-69168D77E2C0}" srcOrd="2" destOrd="0" presId="urn:microsoft.com/office/officeart/2005/8/layout/orgChart1"/>
    <dgm:cxn modelId="{4E4F02D7-F2FB-485A-A1B7-04A4476F95DC}" type="presParOf" srcId="{BDFBAD30-4E2F-440A-A870-832A7DB4AC6E}" destId="{ECD343C3-8902-4EAF-B442-6BBC3AA6BF3D}" srcOrd="2" destOrd="0" presId="urn:microsoft.com/office/officeart/2005/8/layout/orgChart1"/>
    <dgm:cxn modelId="{A53FB07A-79C6-4C5C-8A9F-1E2E832E83FD}" type="presParOf" srcId="{BDFBAD30-4E2F-440A-A870-832A7DB4AC6E}" destId="{591EDD83-3DB0-4E46-BF2F-491714235C3E}" srcOrd="3" destOrd="0" presId="urn:microsoft.com/office/officeart/2005/8/layout/orgChart1"/>
    <dgm:cxn modelId="{EF47C2EE-A679-4BCA-BB53-F3D7342D707A}" type="presParOf" srcId="{591EDD83-3DB0-4E46-BF2F-491714235C3E}" destId="{36233E16-27CC-4FBD-825E-0E3F34CC7C9E}" srcOrd="0" destOrd="0" presId="urn:microsoft.com/office/officeart/2005/8/layout/orgChart1"/>
    <dgm:cxn modelId="{AFFCF9D8-5082-482D-A379-FC78A89EE9EB}" type="presParOf" srcId="{36233E16-27CC-4FBD-825E-0E3F34CC7C9E}" destId="{6BA39F14-4A11-42EA-943D-83DDE03D2E8B}" srcOrd="0" destOrd="0" presId="urn:microsoft.com/office/officeart/2005/8/layout/orgChart1"/>
    <dgm:cxn modelId="{7D27FDFE-1FD3-4A00-933D-C6D196B7A9A6}" type="presParOf" srcId="{36233E16-27CC-4FBD-825E-0E3F34CC7C9E}" destId="{F49B94B0-991D-477F-9E78-0068D48125EF}" srcOrd="1" destOrd="0" presId="urn:microsoft.com/office/officeart/2005/8/layout/orgChart1"/>
    <dgm:cxn modelId="{AB34E63E-9198-4833-875E-0AB72CA08E8E}" type="presParOf" srcId="{591EDD83-3DB0-4E46-BF2F-491714235C3E}" destId="{2DE4E23E-3595-45CA-8473-C5D30F826075}" srcOrd="1" destOrd="0" presId="urn:microsoft.com/office/officeart/2005/8/layout/orgChart1"/>
    <dgm:cxn modelId="{9E91848D-B79D-4B02-9273-41B4F3B729C4}" type="presParOf" srcId="{2DE4E23E-3595-45CA-8473-C5D30F826075}" destId="{78E8E191-6B81-4CA7-B5F5-276DB5C70664}" srcOrd="0" destOrd="0" presId="urn:microsoft.com/office/officeart/2005/8/layout/orgChart1"/>
    <dgm:cxn modelId="{39049818-C0E1-48FE-8088-072B3ED10051}" type="presParOf" srcId="{2DE4E23E-3595-45CA-8473-C5D30F826075}" destId="{E2FE8C5B-83E4-4A59-B04E-F791DF8A0613}" srcOrd="1" destOrd="0" presId="urn:microsoft.com/office/officeart/2005/8/layout/orgChart1"/>
    <dgm:cxn modelId="{33EB0905-02EB-4E44-B500-087C2847B923}" type="presParOf" srcId="{E2FE8C5B-83E4-4A59-B04E-F791DF8A0613}" destId="{D3A37A70-F8DD-44A2-9130-016DBA6B7424}" srcOrd="0" destOrd="0" presId="urn:microsoft.com/office/officeart/2005/8/layout/orgChart1"/>
    <dgm:cxn modelId="{DD7F25D2-103D-444F-9FEE-129391264510}" type="presParOf" srcId="{D3A37A70-F8DD-44A2-9130-016DBA6B7424}" destId="{9DECF5DD-D363-4B8D-9591-DBAB661BA69B}" srcOrd="0" destOrd="0" presId="urn:microsoft.com/office/officeart/2005/8/layout/orgChart1"/>
    <dgm:cxn modelId="{6E9CF4AA-B141-4A41-8C77-7402737D80D2}" type="presParOf" srcId="{D3A37A70-F8DD-44A2-9130-016DBA6B7424}" destId="{0C74D137-F299-4DA0-A6B2-C2CC906CA6F2}" srcOrd="1" destOrd="0" presId="urn:microsoft.com/office/officeart/2005/8/layout/orgChart1"/>
    <dgm:cxn modelId="{3C175DED-099F-4EDE-B065-54FD10042900}" type="presParOf" srcId="{E2FE8C5B-83E4-4A59-B04E-F791DF8A0613}" destId="{59E22FFD-AF06-472C-900D-B09CA1E7A0E2}" srcOrd="1" destOrd="0" presId="urn:microsoft.com/office/officeart/2005/8/layout/orgChart1"/>
    <dgm:cxn modelId="{7ED9AE00-7D24-4E41-B82F-9F667214C7BA}" type="presParOf" srcId="{E2FE8C5B-83E4-4A59-B04E-F791DF8A0613}" destId="{0D146AA5-C318-449D-B7B2-7F60200B10E0}" srcOrd="2" destOrd="0" presId="urn:microsoft.com/office/officeart/2005/8/layout/orgChart1"/>
    <dgm:cxn modelId="{3161D0D9-E728-4A72-8029-087F2B31401C}" type="presParOf" srcId="{2DE4E23E-3595-45CA-8473-C5D30F826075}" destId="{3AD2955C-E2B4-4578-9DD1-79018ED9FCEC}" srcOrd="2" destOrd="0" presId="urn:microsoft.com/office/officeart/2005/8/layout/orgChart1"/>
    <dgm:cxn modelId="{3793D176-07D0-44FC-A286-8B9D8B4A9B16}" type="presParOf" srcId="{2DE4E23E-3595-45CA-8473-C5D30F826075}" destId="{09C729CE-69B0-4CE0-B73F-578A54B7BCF3}" srcOrd="3" destOrd="0" presId="urn:microsoft.com/office/officeart/2005/8/layout/orgChart1"/>
    <dgm:cxn modelId="{C4298A53-86D0-4C93-8528-EFF5919F8D63}" type="presParOf" srcId="{09C729CE-69B0-4CE0-B73F-578A54B7BCF3}" destId="{960718F7-EF33-4D99-9823-6B75431BF56D}" srcOrd="0" destOrd="0" presId="urn:microsoft.com/office/officeart/2005/8/layout/orgChart1"/>
    <dgm:cxn modelId="{6133A1D9-078A-40E5-8562-6D6D251D7845}" type="presParOf" srcId="{960718F7-EF33-4D99-9823-6B75431BF56D}" destId="{52CE2F6C-E78B-49A0-A341-5A5735273A21}" srcOrd="0" destOrd="0" presId="urn:microsoft.com/office/officeart/2005/8/layout/orgChart1"/>
    <dgm:cxn modelId="{86F2955A-48BA-4370-8530-845D9BE9A32D}" type="presParOf" srcId="{960718F7-EF33-4D99-9823-6B75431BF56D}" destId="{31E6A4AE-A095-47A7-8D08-96CFD20C32A0}" srcOrd="1" destOrd="0" presId="urn:microsoft.com/office/officeart/2005/8/layout/orgChart1"/>
    <dgm:cxn modelId="{4C93A29D-97CD-4AF6-ABBD-7647459741B1}" type="presParOf" srcId="{09C729CE-69B0-4CE0-B73F-578A54B7BCF3}" destId="{89741966-3081-4011-A88A-75ADD30D4467}" srcOrd="1" destOrd="0" presId="urn:microsoft.com/office/officeart/2005/8/layout/orgChart1"/>
    <dgm:cxn modelId="{4EB2FB2A-F172-4154-A1B2-68187EFB546E}" type="presParOf" srcId="{09C729CE-69B0-4CE0-B73F-578A54B7BCF3}" destId="{99EA4D7F-252C-4ACF-9F1E-8D404C76635C}" srcOrd="2" destOrd="0" presId="urn:microsoft.com/office/officeart/2005/8/layout/orgChart1"/>
    <dgm:cxn modelId="{B4D90ABC-8B01-4A63-BB6A-3720FE58887B}" type="presParOf" srcId="{2DE4E23E-3595-45CA-8473-C5D30F826075}" destId="{BC401127-8CD6-44F9-9255-C8BA0CEA6A75}" srcOrd="4" destOrd="0" presId="urn:microsoft.com/office/officeart/2005/8/layout/orgChart1"/>
    <dgm:cxn modelId="{ADA86D11-6A6A-4DBF-B0DB-B4C83C7A9319}" type="presParOf" srcId="{2DE4E23E-3595-45CA-8473-C5D30F826075}" destId="{532335B4-71A7-4152-82C4-397DB7A46213}" srcOrd="5" destOrd="0" presId="urn:microsoft.com/office/officeart/2005/8/layout/orgChart1"/>
    <dgm:cxn modelId="{D255253F-33FB-4FDD-8836-6BE659BF49B1}" type="presParOf" srcId="{532335B4-71A7-4152-82C4-397DB7A46213}" destId="{D61914CF-8D06-4EAA-938F-EC25E7CCE46E}" srcOrd="0" destOrd="0" presId="urn:microsoft.com/office/officeart/2005/8/layout/orgChart1"/>
    <dgm:cxn modelId="{92CF2B3D-A715-46AB-99A2-E29706DFBBF8}" type="presParOf" srcId="{D61914CF-8D06-4EAA-938F-EC25E7CCE46E}" destId="{27996429-8962-423A-A289-0AD440396AA6}" srcOrd="0" destOrd="0" presId="urn:microsoft.com/office/officeart/2005/8/layout/orgChart1"/>
    <dgm:cxn modelId="{1C115B05-45A4-4849-8B58-03B6E1F03B80}" type="presParOf" srcId="{D61914CF-8D06-4EAA-938F-EC25E7CCE46E}" destId="{D0E70C75-80FC-4C5F-B2ED-49D0DA7A824D}" srcOrd="1" destOrd="0" presId="urn:microsoft.com/office/officeart/2005/8/layout/orgChart1"/>
    <dgm:cxn modelId="{F7402253-1550-41D5-A58A-3D39FC32FC2E}" type="presParOf" srcId="{532335B4-71A7-4152-82C4-397DB7A46213}" destId="{6F7F9EFE-47DC-4FD1-AEFF-A275E8811A40}" srcOrd="1" destOrd="0" presId="urn:microsoft.com/office/officeart/2005/8/layout/orgChart1"/>
    <dgm:cxn modelId="{48FF0426-DC5D-46B8-A7E4-D3F17BF0EA81}" type="presParOf" srcId="{532335B4-71A7-4152-82C4-397DB7A46213}" destId="{3095FC4F-B0AB-4A80-9231-F85A6A842FCC}" srcOrd="2" destOrd="0" presId="urn:microsoft.com/office/officeart/2005/8/layout/orgChart1"/>
    <dgm:cxn modelId="{A0F8BF2B-6A54-44F6-836B-AE56996CCE7D}" type="presParOf" srcId="{591EDD83-3DB0-4E46-BF2F-491714235C3E}" destId="{A86599D0-61B2-4C9B-838E-07E045E9EFC3}" srcOrd="2" destOrd="0" presId="urn:microsoft.com/office/officeart/2005/8/layout/orgChart1"/>
    <dgm:cxn modelId="{3F633F4C-08A5-4DC0-B647-B82C043095FE}" type="presParOf" srcId="{BDFBAD30-4E2F-440A-A870-832A7DB4AC6E}" destId="{1AE62963-0C6B-4101-B7E5-E222F002DE74}" srcOrd="4" destOrd="0" presId="urn:microsoft.com/office/officeart/2005/8/layout/orgChart1"/>
    <dgm:cxn modelId="{16E384A5-EFD5-452E-BD9C-3557384420EF}" type="presParOf" srcId="{BDFBAD30-4E2F-440A-A870-832A7DB4AC6E}" destId="{1E1CECF7-5A57-48DA-BB04-7EEF5FD5C197}" srcOrd="5" destOrd="0" presId="urn:microsoft.com/office/officeart/2005/8/layout/orgChart1"/>
    <dgm:cxn modelId="{CD702D96-DAC7-4DE6-917C-BEC77816B478}" type="presParOf" srcId="{1E1CECF7-5A57-48DA-BB04-7EEF5FD5C197}" destId="{6545823D-A98D-45A8-99B9-F4EE7C4F23CE}" srcOrd="0" destOrd="0" presId="urn:microsoft.com/office/officeart/2005/8/layout/orgChart1"/>
    <dgm:cxn modelId="{191BF20C-8A3A-47E7-9974-C94E98A2FE45}" type="presParOf" srcId="{6545823D-A98D-45A8-99B9-F4EE7C4F23CE}" destId="{98A19FFB-4CA3-4FCD-BC0E-8C5A76D16BB6}" srcOrd="0" destOrd="0" presId="urn:microsoft.com/office/officeart/2005/8/layout/orgChart1"/>
    <dgm:cxn modelId="{C260C379-9DE5-4F5D-BBC5-40880ED17D32}" type="presParOf" srcId="{6545823D-A98D-45A8-99B9-F4EE7C4F23CE}" destId="{35B09BE8-079B-4768-98D5-D1AEB76C6661}" srcOrd="1" destOrd="0" presId="urn:microsoft.com/office/officeart/2005/8/layout/orgChart1"/>
    <dgm:cxn modelId="{C7C08EFE-16D3-4B0F-898E-7ACC087AD00E}" type="presParOf" srcId="{1E1CECF7-5A57-48DA-BB04-7EEF5FD5C197}" destId="{C317013D-8CEF-401E-B084-1C3A7C003641}" srcOrd="1" destOrd="0" presId="urn:microsoft.com/office/officeart/2005/8/layout/orgChart1"/>
    <dgm:cxn modelId="{4F6893F9-6AEB-4497-BA51-D7C8C85752EA}" type="presParOf" srcId="{C317013D-8CEF-401E-B084-1C3A7C003641}" destId="{6B0CC46A-FD56-40E4-9277-2A78AE8B4066}" srcOrd="0" destOrd="0" presId="urn:microsoft.com/office/officeart/2005/8/layout/orgChart1"/>
    <dgm:cxn modelId="{1CA73235-3124-482F-9E2A-379C208E3560}" type="presParOf" srcId="{C317013D-8CEF-401E-B084-1C3A7C003641}" destId="{AA015752-99E0-44E3-B7D0-4C52904CC043}" srcOrd="1" destOrd="0" presId="urn:microsoft.com/office/officeart/2005/8/layout/orgChart1"/>
    <dgm:cxn modelId="{C7884D70-24FB-4CAD-BABE-783E31381D7C}" type="presParOf" srcId="{AA015752-99E0-44E3-B7D0-4C52904CC043}" destId="{0182546C-E43E-4DA0-B5F1-03BBD2853999}" srcOrd="0" destOrd="0" presId="urn:microsoft.com/office/officeart/2005/8/layout/orgChart1"/>
    <dgm:cxn modelId="{C3C40ED3-FD68-472C-84C2-A6CD98C569A2}" type="presParOf" srcId="{0182546C-E43E-4DA0-B5F1-03BBD2853999}" destId="{8537E1BF-D0A7-4638-9071-F1B9AB76205D}" srcOrd="0" destOrd="0" presId="urn:microsoft.com/office/officeart/2005/8/layout/orgChart1"/>
    <dgm:cxn modelId="{7F353E95-A6D9-47DC-919D-DA4D650E2CC7}" type="presParOf" srcId="{0182546C-E43E-4DA0-B5F1-03BBD2853999}" destId="{B5C86BE9-5247-42A3-B73F-F3113D48E44C}" srcOrd="1" destOrd="0" presId="urn:microsoft.com/office/officeart/2005/8/layout/orgChart1"/>
    <dgm:cxn modelId="{C544BE55-79E7-4E81-9B9B-3226A991702F}" type="presParOf" srcId="{AA015752-99E0-44E3-B7D0-4C52904CC043}" destId="{7CC88826-1492-4F86-8995-32A663CC26DF}" srcOrd="1" destOrd="0" presId="urn:microsoft.com/office/officeart/2005/8/layout/orgChart1"/>
    <dgm:cxn modelId="{CA866588-2100-45BF-92F5-FAC507384045}" type="presParOf" srcId="{AA015752-99E0-44E3-B7D0-4C52904CC043}" destId="{1ABE4288-97E1-4D1C-8744-CF2BAB4BA686}" srcOrd="2" destOrd="0" presId="urn:microsoft.com/office/officeart/2005/8/layout/orgChart1"/>
    <dgm:cxn modelId="{D07BA3FB-66DC-4C15-96B2-C66482504EB6}" type="presParOf" srcId="{1E1CECF7-5A57-48DA-BB04-7EEF5FD5C197}" destId="{E48B9684-C1C9-479C-A625-DC0BF156A92E}" srcOrd="2" destOrd="0" presId="urn:microsoft.com/office/officeart/2005/8/layout/orgChart1"/>
    <dgm:cxn modelId="{1F5F52E6-C105-4444-93D1-83F2192DDC03}" type="presParOf" srcId="{0DF91ED5-D6C0-4A97-A55B-331402CE238E}" destId="{C3D007F9-2C06-40D6-995E-0D4FA4404E37}" srcOrd="2" destOrd="0" presId="urn:microsoft.com/office/officeart/2005/8/layout/orgChart1"/>
    <dgm:cxn modelId="{BECA9004-4C24-47E1-B910-0C3739CE39E8}" type="presParOf" srcId="{EBA63A95-13B0-4C8B-A854-D693D5A695DF}" destId="{F472E71B-863A-4260-AC82-39CB80C8BB08}" srcOrd="2" destOrd="0" presId="urn:microsoft.com/office/officeart/2005/8/layout/orgChart1"/>
    <dgm:cxn modelId="{B890FCFF-760C-4E5D-9FC6-BAA7FB380885}" type="presParOf" srcId="{EBA63A95-13B0-4C8B-A854-D693D5A695DF}" destId="{BAE65812-7761-46F7-85F6-3CA3618F9EA0}" srcOrd="3" destOrd="0" presId="urn:microsoft.com/office/officeart/2005/8/layout/orgChart1"/>
    <dgm:cxn modelId="{F517FFDA-4739-4092-841F-F30FBF76E75F}" type="presParOf" srcId="{BAE65812-7761-46F7-85F6-3CA3618F9EA0}" destId="{B2477945-303A-43E3-A1CD-F3C13D4FD0CE}" srcOrd="0" destOrd="0" presId="urn:microsoft.com/office/officeart/2005/8/layout/orgChart1"/>
    <dgm:cxn modelId="{A0FE21A3-F4A1-493C-BC6A-53272A91BB29}" type="presParOf" srcId="{B2477945-303A-43E3-A1CD-F3C13D4FD0CE}" destId="{B46FBB28-D366-4D74-B00E-4A3BC96A1F48}" srcOrd="0" destOrd="0" presId="urn:microsoft.com/office/officeart/2005/8/layout/orgChart1"/>
    <dgm:cxn modelId="{05270412-13CD-4018-85FC-D4ACA82EAE0F}" type="presParOf" srcId="{B2477945-303A-43E3-A1CD-F3C13D4FD0CE}" destId="{2EC54BAB-EB66-47BB-91CC-91B9E4E8BF37}" srcOrd="1" destOrd="0" presId="urn:microsoft.com/office/officeart/2005/8/layout/orgChart1"/>
    <dgm:cxn modelId="{59054E70-AD23-43F1-B604-4BF81EEF785A}" type="presParOf" srcId="{BAE65812-7761-46F7-85F6-3CA3618F9EA0}" destId="{8C81E1A8-F686-4469-A6E9-AE33404300B1}" srcOrd="1" destOrd="0" presId="urn:microsoft.com/office/officeart/2005/8/layout/orgChart1"/>
    <dgm:cxn modelId="{1C864B96-8D33-42E5-AE0F-02302FB65FCF}" type="presParOf" srcId="{8C81E1A8-F686-4469-A6E9-AE33404300B1}" destId="{F9864D20-6F7A-48C5-8BBF-20AA39588F82}" srcOrd="0" destOrd="0" presId="urn:microsoft.com/office/officeart/2005/8/layout/orgChart1"/>
    <dgm:cxn modelId="{C9DF48EE-0A4C-4A10-8326-CDB1D44C813E}" type="presParOf" srcId="{8C81E1A8-F686-4469-A6E9-AE33404300B1}" destId="{CB4C39F2-7B84-41ED-BB9B-9164491727CA}" srcOrd="1" destOrd="0" presId="urn:microsoft.com/office/officeart/2005/8/layout/orgChart1"/>
    <dgm:cxn modelId="{6E28B862-9C90-4C9E-B501-41AB686108DE}" type="presParOf" srcId="{CB4C39F2-7B84-41ED-BB9B-9164491727CA}" destId="{B38D9E30-8DEF-48D0-A4A1-171EBD8E5B2D}" srcOrd="0" destOrd="0" presId="urn:microsoft.com/office/officeart/2005/8/layout/orgChart1"/>
    <dgm:cxn modelId="{65A731C8-CE11-4C49-B2CE-242621D34C27}" type="presParOf" srcId="{B38D9E30-8DEF-48D0-A4A1-171EBD8E5B2D}" destId="{7CE53438-7CD4-46FD-A7C4-5EE1047F75D4}" srcOrd="0" destOrd="0" presId="urn:microsoft.com/office/officeart/2005/8/layout/orgChart1"/>
    <dgm:cxn modelId="{3524D281-D11C-4D97-BE94-F5E6B0FBB2D4}" type="presParOf" srcId="{B38D9E30-8DEF-48D0-A4A1-171EBD8E5B2D}" destId="{5A84E973-018B-46F9-AC71-1A6E90E5A2D9}" srcOrd="1" destOrd="0" presId="urn:microsoft.com/office/officeart/2005/8/layout/orgChart1"/>
    <dgm:cxn modelId="{3094DFE1-D8B1-47E8-A4CB-43369285A62F}" type="presParOf" srcId="{CB4C39F2-7B84-41ED-BB9B-9164491727CA}" destId="{739E988F-4C09-4698-9AAE-CE71F95926CE}" srcOrd="1" destOrd="0" presId="urn:microsoft.com/office/officeart/2005/8/layout/orgChart1"/>
    <dgm:cxn modelId="{7F91FE61-17CA-42BE-B272-36870BA1D1DC}" type="presParOf" srcId="{739E988F-4C09-4698-9AAE-CE71F95926CE}" destId="{6590216E-2383-4DAC-B2AC-AC172F2BE092}" srcOrd="0" destOrd="0" presId="urn:microsoft.com/office/officeart/2005/8/layout/orgChart1"/>
    <dgm:cxn modelId="{58D873D1-A314-4B59-9B4D-08F0D339A3C7}" type="presParOf" srcId="{739E988F-4C09-4698-9AAE-CE71F95926CE}" destId="{E007C553-BCC8-4D83-A951-1FE0CA0FF65A}" srcOrd="1" destOrd="0" presId="urn:microsoft.com/office/officeart/2005/8/layout/orgChart1"/>
    <dgm:cxn modelId="{8A2414D9-EFA4-4692-89D5-E6680E354749}" type="presParOf" srcId="{E007C553-BCC8-4D83-A951-1FE0CA0FF65A}" destId="{92A2C70C-ADF5-41C5-AAF4-759076D43826}" srcOrd="0" destOrd="0" presId="urn:microsoft.com/office/officeart/2005/8/layout/orgChart1"/>
    <dgm:cxn modelId="{C0B333E1-4BB7-4EDA-9040-F315718ABE12}" type="presParOf" srcId="{92A2C70C-ADF5-41C5-AAF4-759076D43826}" destId="{CAB3081B-F32B-4ED8-8932-961B7B546050}" srcOrd="0" destOrd="0" presId="urn:microsoft.com/office/officeart/2005/8/layout/orgChart1"/>
    <dgm:cxn modelId="{BDA20EC3-8449-4E73-8941-D8B8C403F2BA}" type="presParOf" srcId="{92A2C70C-ADF5-41C5-AAF4-759076D43826}" destId="{5B0B0CF2-AF4D-4403-B36D-3E7ABE07157A}" srcOrd="1" destOrd="0" presId="urn:microsoft.com/office/officeart/2005/8/layout/orgChart1"/>
    <dgm:cxn modelId="{F895F54E-312D-4EC8-A204-1A29E239DD3C}" type="presParOf" srcId="{E007C553-BCC8-4D83-A951-1FE0CA0FF65A}" destId="{27FE2C23-06C6-49E7-9A0E-DEC764EBA155}" srcOrd="1" destOrd="0" presId="urn:microsoft.com/office/officeart/2005/8/layout/orgChart1"/>
    <dgm:cxn modelId="{D5F58314-4134-45E0-B79F-4437DE531F72}" type="presParOf" srcId="{E007C553-BCC8-4D83-A951-1FE0CA0FF65A}" destId="{EB615E3B-A093-44C4-A132-05B3B7A5E52E}" srcOrd="2" destOrd="0" presId="urn:microsoft.com/office/officeart/2005/8/layout/orgChart1"/>
    <dgm:cxn modelId="{8BC14FF4-7A2C-478E-98CC-DAB95DB76E53}" type="presParOf" srcId="{739E988F-4C09-4698-9AAE-CE71F95926CE}" destId="{2312164B-5ADC-4481-BD57-604B3ADFA505}" srcOrd="2" destOrd="0" presId="urn:microsoft.com/office/officeart/2005/8/layout/orgChart1"/>
    <dgm:cxn modelId="{C4FC252A-DD76-4A75-BD26-92623AB7599E}" type="presParOf" srcId="{739E988F-4C09-4698-9AAE-CE71F95926CE}" destId="{B8422694-0522-490A-8E6F-9DEC521E4B24}" srcOrd="3" destOrd="0" presId="urn:microsoft.com/office/officeart/2005/8/layout/orgChart1"/>
    <dgm:cxn modelId="{17CECF4B-222D-48A4-BF47-1D45A859F9E6}" type="presParOf" srcId="{B8422694-0522-490A-8E6F-9DEC521E4B24}" destId="{C0C252E0-E06B-4366-A3C6-88FA4FFA2F68}" srcOrd="0" destOrd="0" presId="urn:microsoft.com/office/officeart/2005/8/layout/orgChart1"/>
    <dgm:cxn modelId="{6B329AE2-101A-4560-B14A-C64C132C2E6C}" type="presParOf" srcId="{C0C252E0-E06B-4366-A3C6-88FA4FFA2F68}" destId="{F1E1EA64-621C-4233-8324-72834A14FAD4}" srcOrd="0" destOrd="0" presId="urn:microsoft.com/office/officeart/2005/8/layout/orgChart1"/>
    <dgm:cxn modelId="{0AF430DC-E183-4BDA-8818-A47BD7A2DD20}" type="presParOf" srcId="{C0C252E0-E06B-4366-A3C6-88FA4FFA2F68}" destId="{0FB55988-43B7-450E-AD0B-BEB3771701C5}" srcOrd="1" destOrd="0" presId="urn:microsoft.com/office/officeart/2005/8/layout/orgChart1"/>
    <dgm:cxn modelId="{26A3EF57-187B-4F03-B0D8-6E7741200C21}" type="presParOf" srcId="{B8422694-0522-490A-8E6F-9DEC521E4B24}" destId="{C6D4ADB2-287A-4E82-AF9B-3F627246A302}" srcOrd="1" destOrd="0" presId="urn:microsoft.com/office/officeart/2005/8/layout/orgChart1"/>
    <dgm:cxn modelId="{9A1C24E8-8A4A-48CE-8E8F-1BEA0C697BB9}" type="presParOf" srcId="{B8422694-0522-490A-8E6F-9DEC521E4B24}" destId="{E9F9B1D3-1490-40BA-ACA3-866C5C9E569C}" srcOrd="2" destOrd="0" presId="urn:microsoft.com/office/officeart/2005/8/layout/orgChart1"/>
    <dgm:cxn modelId="{C20C9B50-4F74-4817-BF1F-2916AE25FA69}" type="presParOf" srcId="{739E988F-4C09-4698-9AAE-CE71F95926CE}" destId="{3DE01A3D-6534-49B0-A2E2-491142A09BE7}" srcOrd="4" destOrd="0" presId="urn:microsoft.com/office/officeart/2005/8/layout/orgChart1"/>
    <dgm:cxn modelId="{DF4D83E4-0312-4ED5-A667-AD6505057EBB}" type="presParOf" srcId="{739E988F-4C09-4698-9AAE-CE71F95926CE}" destId="{009F1B7C-88DD-460F-AEB8-9897B508194C}" srcOrd="5" destOrd="0" presId="urn:microsoft.com/office/officeart/2005/8/layout/orgChart1"/>
    <dgm:cxn modelId="{0E95D4F6-4AC0-4A15-8605-013F0BA7F8F5}" type="presParOf" srcId="{009F1B7C-88DD-460F-AEB8-9897B508194C}" destId="{A8822A7D-236E-49CD-9B3B-5C1E523D0BAF}" srcOrd="0" destOrd="0" presId="urn:microsoft.com/office/officeart/2005/8/layout/orgChart1"/>
    <dgm:cxn modelId="{773F6A99-22E4-4B32-803C-B463022419FF}" type="presParOf" srcId="{A8822A7D-236E-49CD-9B3B-5C1E523D0BAF}" destId="{B8D73E96-99DC-4949-B580-0F282A2675B0}" srcOrd="0" destOrd="0" presId="urn:microsoft.com/office/officeart/2005/8/layout/orgChart1"/>
    <dgm:cxn modelId="{61A3BE61-0D52-4273-9A55-8E9A0DAEA744}" type="presParOf" srcId="{A8822A7D-236E-49CD-9B3B-5C1E523D0BAF}" destId="{82FC064E-7B73-4B6D-BF87-95545A9E385D}" srcOrd="1" destOrd="0" presId="urn:microsoft.com/office/officeart/2005/8/layout/orgChart1"/>
    <dgm:cxn modelId="{635C5415-2A50-4DBC-BFD0-90D5BA240B76}" type="presParOf" srcId="{009F1B7C-88DD-460F-AEB8-9897B508194C}" destId="{11BF7353-6BB6-4584-AF32-6715D366F144}" srcOrd="1" destOrd="0" presId="urn:microsoft.com/office/officeart/2005/8/layout/orgChart1"/>
    <dgm:cxn modelId="{3CA8DF94-DA31-494A-9732-CFEFCBEE2F52}" type="presParOf" srcId="{009F1B7C-88DD-460F-AEB8-9897B508194C}" destId="{A9C4A418-1C4C-49C5-8C30-4CA874CB3B8D}" srcOrd="2" destOrd="0" presId="urn:microsoft.com/office/officeart/2005/8/layout/orgChart1"/>
    <dgm:cxn modelId="{F9FA4AA3-78CD-4DA6-9D9E-1D3957F61EC1}" type="presParOf" srcId="{739E988F-4C09-4698-9AAE-CE71F95926CE}" destId="{BBBE4AA7-63B7-40FD-A092-E3F64DA660ED}" srcOrd="6" destOrd="0" presId="urn:microsoft.com/office/officeart/2005/8/layout/orgChart1"/>
    <dgm:cxn modelId="{706D1729-9F4F-4E02-A611-0FF5F6549266}" type="presParOf" srcId="{739E988F-4C09-4698-9AAE-CE71F95926CE}" destId="{376EE5DF-36BA-48F5-8E79-EE42ED07E3B8}" srcOrd="7" destOrd="0" presId="urn:microsoft.com/office/officeart/2005/8/layout/orgChart1"/>
    <dgm:cxn modelId="{E341FAF4-57DB-4204-B392-A1A7D589FA8A}" type="presParOf" srcId="{376EE5DF-36BA-48F5-8E79-EE42ED07E3B8}" destId="{9CFA210F-C422-4EE1-916E-B0207615C926}" srcOrd="0" destOrd="0" presId="urn:microsoft.com/office/officeart/2005/8/layout/orgChart1"/>
    <dgm:cxn modelId="{1922B9E7-AE03-4811-94E9-C221EE8C0055}" type="presParOf" srcId="{9CFA210F-C422-4EE1-916E-B0207615C926}" destId="{50237492-4499-4E36-BFCF-0A1104910F99}" srcOrd="0" destOrd="0" presId="urn:microsoft.com/office/officeart/2005/8/layout/orgChart1"/>
    <dgm:cxn modelId="{9BCFEBB6-9E2E-48AC-9218-F38AD4E3E160}" type="presParOf" srcId="{9CFA210F-C422-4EE1-916E-B0207615C926}" destId="{C15636F2-8246-4A58-BA65-57913E5AEE59}" srcOrd="1" destOrd="0" presId="urn:microsoft.com/office/officeart/2005/8/layout/orgChart1"/>
    <dgm:cxn modelId="{3DBF93B4-9F2D-4B15-9D07-792B92F8313F}" type="presParOf" srcId="{376EE5DF-36BA-48F5-8E79-EE42ED07E3B8}" destId="{1B7B6297-31C9-48DF-9B18-D81975451B13}" srcOrd="1" destOrd="0" presId="urn:microsoft.com/office/officeart/2005/8/layout/orgChart1"/>
    <dgm:cxn modelId="{001B677F-315B-4185-BD35-649EB1FDFEDE}" type="presParOf" srcId="{376EE5DF-36BA-48F5-8E79-EE42ED07E3B8}" destId="{59E07D4B-7268-45FE-BD2A-A3288ABE446E}" srcOrd="2" destOrd="0" presId="urn:microsoft.com/office/officeart/2005/8/layout/orgChart1"/>
    <dgm:cxn modelId="{8E8B6076-4178-403A-9E51-A66AA737E323}" type="presParOf" srcId="{739E988F-4C09-4698-9AAE-CE71F95926CE}" destId="{F98BD9D7-7F39-4550-8569-8759ABCA8F1D}" srcOrd="8" destOrd="0" presId="urn:microsoft.com/office/officeart/2005/8/layout/orgChart1"/>
    <dgm:cxn modelId="{9533318D-9115-4CAB-8968-86A0110EA93F}" type="presParOf" srcId="{739E988F-4C09-4698-9AAE-CE71F95926CE}" destId="{FCADC932-A08C-4904-B4FB-9FA8AC09BB97}" srcOrd="9" destOrd="0" presId="urn:microsoft.com/office/officeart/2005/8/layout/orgChart1"/>
    <dgm:cxn modelId="{93312734-2EF2-4726-A201-03835C83A537}" type="presParOf" srcId="{FCADC932-A08C-4904-B4FB-9FA8AC09BB97}" destId="{FF2BB7FF-DFA1-4FD2-99A1-CA795A69BA5E}" srcOrd="0" destOrd="0" presId="urn:microsoft.com/office/officeart/2005/8/layout/orgChart1"/>
    <dgm:cxn modelId="{D12EC0E9-6F6F-40CB-9B40-6053EDD62FBA}" type="presParOf" srcId="{FF2BB7FF-DFA1-4FD2-99A1-CA795A69BA5E}" destId="{206EDF1F-DBB5-427C-A820-491197E2CF78}" srcOrd="0" destOrd="0" presId="urn:microsoft.com/office/officeart/2005/8/layout/orgChart1"/>
    <dgm:cxn modelId="{D21A6DE9-251A-4CAB-8F19-C31E2E61498A}" type="presParOf" srcId="{FF2BB7FF-DFA1-4FD2-99A1-CA795A69BA5E}" destId="{FFD2C850-3B70-47CB-8390-C3036AB1D042}" srcOrd="1" destOrd="0" presId="urn:microsoft.com/office/officeart/2005/8/layout/orgChart1"/>
    <dgm:cxn modelId="{E65C59CE-1A32-4136-AF6C-23D4F4DD0AEF}" type="presParOf" srcId="{FCADC932-A08C-4904-B4FB-9FA8AC09BB97}" destId="{A0EE5C4F-063D-4395-8C0A-CDF544840942}" srcOrd="1" destOrd="0" presId="urn:microsoft.com/office/officeart/2005/8/layout/orgChart1"/>
    <dgm:cxn modelId="{F873CC9B-3A63-41DB-B55E-34384C9A7A70}" type="presParOf" srcId="{FCADC932-A08C-4904-B4FB-9FA8AC09BB97}" destId="{2B8AD704-C452-411C-BDCF-878F8AE2A768}" srcOrd="2" destOrd="0" presId="urn:microsoft.com/office/officeart/2005/8/layout/orgChart1"/>
    <dgm:cxn modelId="{C7E80620-BA2B-47D0-A60A-FE93CA85C705}" type="presParOf" srcId="{739E988F-4C09-4698-9AAE-CE71F95926CE}" destId="{D8E8802D-0A3A-4E98-AAA6-6879DCB66166}" srcOrd="10" destOrd="0" presId="urn:microsoft.com/office/officeart/2005/8/layout/orgChart1"/>
    <dgm:cxn modelId="{4C85206E-9895-43F2-9306-2B9FDD8F1093}" type="presParOf" srcId="{739E988F-4C09-4698-9AAE-CE71F95926CE}" destId="{4C4CB048-9FFE-4D13-B6CA-5E697664193E}" srcOrd="11" destOrd="0" presId="urn:microsoft.com/office/officeart/2005/8/layout/orgChart1"/>
    <dgm:cxn modelId="{C1E7F48D-DE7A-413E-B512-060EAA22D023}" type="presParOf" srcId="{4C4CB048-9FFE-4D13-B6CA-5E697664193E}" destId="{C1B102AF-A606-433B-93CA-2BCE50CED1E0}" srcOrd="0" destOrd="0" presId="urn:microsoft.com/office/officeart/2005/8/layout/orgChart1"/>
    <dgm:cxn modelId="{D8CA4209-A26E-40DB-A2D8-FA4942828F19}" type="presParOf" srcId="{C1B102AF-A606-433B-93CA-2BCE50CED1E0}" destId="{D5F51B02-B76F-4F80-8270-4871B7FCE4FA}" srcOrd="0" destOrd="0" presId="urn:microsoft.com/office/officeart/2005/8/layout/orgChart1"/>
    <dgm:cxn modelId="{0D9A8891-6E65-4C09-AA06-2F41D8AC3FDA}" type="presParOf" srcId="{C1B102AF-A606-433B-93CA-2BCE50CED1E0}" destId="{951157FA-AE09-487A-BC2D-03C693C17E8F}" srcOrd="1" destOrd="0" presId="urn:microsoft.com/office/officeart/2005/8/layout/orgChart1"/>
    <dgm:cxn modelId="{EBFFBA1A-9CD1-4BC2-B56C-93906DFE6F46}" type="presParOf" srcId="{4C4CB048-9FFE-4D13-B6CA-5E697664193E}" destId="{5C9F1EE0-9C88-4920-A94F-DE799234C0E2}" srcOrd="1" destOrd="0" presId="urn:microsoft.com/office/officeart/2005/8/layout/orgChart1"/>
    <dgm:cxn modelId="{CA59F3C5-F9D1-4A51-850C-609CA32FE672}" type="presParOf" srcId="{4C4CB048-9FFE-4D13-B6CA-5E697664193E}" destId="{C463DFCA-B3FF-4841-8597-F1E0C2B34B0C}" srcOrd="2" destOrd="0" presId="urn:microsoft.com/office/officeart/2005/8/layout/orgChart1"/>
    <dgm:cxn modelId="{1F1F3FEA-F02D-4410-8B92-E76A6E3D225F}" type="presParOf" srcId="{739E988F-4C09-4698-9AAE-CE71F95926CE}" destId="{4813A946-AD9F-4977-AEFF-A29D0E500672}" srcOrd="12" destOrd="0" presId="urn:microsoft.com/office/officeart/2005/8/layout/orgChart1"/>
    <dgm:cxn modelId="{BCFAC51E-4C9F-477D-B5ED-31156E0C1313}" type="presParOf" srcId="{739E988F-4C09-4698-9AAE-CE71F95926CE}" destId="{9156F6CD-A363-40C5-8062-8402B6B18DF0}" srcOrd="13" destOrd="0" presId="urn:microsoft.com/office/officeart/2005/8/layout/orgChart1"/>
    <dgm:cxn modelId="{51F2F2A1-7A13-4B4B-A56E-77DDA55A010C}" type="presParOf" srcId="{9156F6CD-A363-40C5-8062-8402B6B18DF0}" destId="{22F5F956-859E-42E3-9EAF-6C9160A41958}" srcOrd="0" destOrd="0" presId="urn:microsoft.com/office/officeart/2005/8/layout/orgChart1"/>
    <dgm:cxn modelId="{EE4F2F76-1629-422E-9CAB-74ABDC0F2928}" type="presParOf" srcId="{22F5F956-859E-42E3-9EAF-6C9160A41958}" destId="{D89A2154-2CD4-4A2E-A544-6F50CBF56A82}" srcOrd="0" destOrd="0" presId="urn:microsoft.com/office/officeart/2005/8/layout/orgChart1"/>
    <dgm:cxn modelId="{6F26D3EB-C882-4B1E-A5D1-236E9847079D}" type="presParOf" srcId="{22F5F956-859E-42E3-9EAF-6C9160A41958}" destId="{52B870B0-D61C-4F8F-9E25-D91C9D829EB6}" srcOrd="1" destOrd="0" presId="urn:microsoft.com/office/officeart/2005/8/layout/orgChart1"/>
    <dgm:cxn modelId="{C45D8C91-021A-4F0D-862A-E3E07AC46F5A}" type="presParOf" srcId="{9156F6CD-A363-40C5-8062-8402B6B18DF0}" destId="{1C413D70-47AB-472F-ABF0-D816F61787F3}" srcOrd="1" destOrd="0" presId="urn:microsoft.com/office/officeart/2005/8/layout/orgChart1"/>
    <dgm:cxn modelId="{9BDB738F-3CC9-41BD-8638-F56BD80411D9}" type="presParOf" srcId="{9156F6CD-A363-40C5-8062-8402B6B18DF0}" destId="{D1A2A6B2-AAC5-4848-938A-00FD811F15D6}" srcOrd="2" destOrd="0" presId="urn:microsoft.com/office/officeart/2005/8/layout/orgChart1"/>
    <dgm:cxn modelId="{C1925033-78CE-42D6-8200-63A2D6C191B8}" type="presParOf" srcId="{CB4C39F2-7B84-41ED-BB9B-9164491727CA}" destId="{3C8DC546-AA11-461B-A4BC-24E6F9F202FA}" srcOrd="2" destOrd="0" presId="urn:microsoft.com/office/officeart/2005/8/layout/orgChart1"/>
    <dgm:cxn modelId="{224B9FF8-A55C-4ABF-9E31-7E372017264A}" type="presParOf" srcId="{8C81E1A8-F686-4469-A6E9-AE33404300B1}" destId="{C7FD481F-2E37-44B8-8799-E6E6B0749ADC}" srcOrd="2" destOrd="0" presId="urn:microsoft.com/office/officeart/2005/8/layout/orgChart1"/>
    <dgm:cxn modelId="{305806B1-16C9-46A6-AFA2-33D23CBFEA72}" type="presParOf" srcId="{8C81E1A8-F686-4469-A6E9-AE33404300B1}" destId="{E06800EB-D607-4A15-AD84-30467423447C}" srcOrd="3" destOrd="0" presId="urn:microsoft.com/office/officeart/2005/8/layout/orgChart1"/>
    <dgm:cxn modelId="{0D684112-0004-40DE-87B0-5E1527B3468D}" type="presParOf" srcId="{E06800EB-D607-4A15-AD84-30467423447C}" destId="{5AA7EBEA-1B58-449B-9201-54B9EBADADFA}" srcOrd="0" destOrd="0" presId="urn:microsoft.com/office/officeart/2005/8/layout/orgChart1"/>
    <dgm:cxn modelId="{D867451B-F238-4F6D-BBE8-389F7C67B688}" type="presParOf" srcId="{5AA7EBEA-1B58-449B-9201-54B9EBADADFA}" destId="{EF9236CD-4550-4C3D-BBFC-C80EDA388AD8}" srcOrd="0" destOrd="0" presId="urn:microsoft.com/office/officeart/2005/8/layout/orgChart1"/>
    <dgm:cxn modelId="{BD684939-07A2-4A22-B131-10D3830E3BFB}" type="presParOf" srcId="{5AA7EBEA-1B58-449B-9201-54B9EBADADFA}" destId="{35CC5CB5-DC47-4CCB-A0AE-532C439B2AA5}" srcOrd="1" destOrd="0" presId="urn:microsoft.com/office/officeart/2005/8/layout/orgChart1"/>
    <dgm:cxn modelId="{7C619B20-E0FB-4181-9C1F-67169ECF713F}" type="presParOf" srcId="{E06800EB-D607-4A15-AD84-30467423447C}" destId="{6A368CFC-CA32-4DF6-8881-5AC656016E2E}" srcOrd="1" destOrd="0" presId="urn:microsoft.com/office/officeart/2005/8/layout/orgChart1"/>
    <dgm:cxn modelId="{FF415415-DEF9-416F-9486-D099200260F2}" type="presParOf" srcId="{6A368CFC-CA32-4DF6-8881-5AC656016E2E}" destId="{3269B6A4-9667-4E47-9A1A-663362F36463}" srcOrd="0" destOrd="0" presId="urn:microsoft.com/office/officeart/2005/8/layout/orgChart1"/>
    <dgm:cxn modelId="{D6425118-1282-4B66-A9D0-E3433544F08F}" type="presParOf" srcId="{6A368CFC-CA32-4DF6-8881-5AC656016E2E}" destId="{598623F8-C4CE-4762-95A7-F031B9B4E388}" srcOrd="1" destOrd="0" presId="urn:microsoft.com/office/officeart/2005/8/layout/orgChart1"/>
    <dgm:cxn modelId="{4630CEC7-8F4D-40B6-A7D9-7461B1783557}" type="presParOf" srcId="{598623F8-C4CE-4762-95A7-F031B9B4E388}" destId="{B75D9142-F6AE-4B7A-A2B1-614849BA750A}" srcOrd="0" destOrd="0" presId="urn:microsoft.com/office/officeart/2005/8/layout/orgChart1"/>
    <dgm:cxn modelId="{EFFD8070-D48B-484D-9CEE-2491BF186065}" type="presParOf" srcId="{B75D9142-F6AE-4B7A-A2B1-614849BA750A}" destId="{B64C5B02-6142-4EB4-AF69-6A9C3276E08C}" srcOrd="0" destOrd="0" presId="urn:microsoft.com/office/officeart/2005/8/layout/orgChart1"/>
    <dgm:cxn modelId="{67376A34-357D-4247-800B-AFD13FB94B66}" type="presParOf" srcId="{B75D9142-F6AE-4B7A-A2B1-614849BA750A}" destId="{C807AE6E-91C4-48F4-8DB3-1EACE4BFF122}" srcOrd="1" destOrd="0" presId="urn:microsoft.com/office/officeart/2005/8/layout/orgChart1"/>
    <dgm:cxn modelId="{35200515-7D43-4819-91D3-C332E3009B83}" type="presParOf" srcId="{598623F8-C4CE-4762-95A7-F031B9B4E388}" destId="{66CA37B7-6396-4840-8C86-6E3FE6A49E00}" srcOrd="1" destOrd="0" presId="urn:microsoft.com/office/officeart/2005/8/layout/orgChart1"/>
    <dgm:cxn modelId="{3EA3FCB2-EFF1-4870-AE74-901BAAA97650}" type="presParOf" srcId="{598623F8-C4CE-4762-95A7-F031B9B4E388}" destId="{F4E1FC34-D684-41D2-AEFF-20EA179C3B4A}" srcOrd="2" destOrd="0" presId="urn:microsoft.com/office/officeart/2005/8/layout/orgChart1"/>
    <dgm:cxn modelId="{064FBCBA-B2DB-4844-8A58-B531AD7669DD}" type="presParOf" srcId="{6A368CFC-CA32-4DF6-8881-5AC656016E2E}" destId="{94E4915C-BF3F-4C4F-B713-10DD29C5961C}" srcOrd="2" destOrd="0" presId="urn:microsoft.com/office/officeart/2005/8/layout/orgChart1"/>
    <dgm:cxn modelId="{0D1F834C-7F63-4751-A00A-A14C1CFA372B}" type="presParOf" srcId="{6A368CFC-CA32-4DF6-8881-5AC656016E2E}" destId="{B30D82D9-D0A5-4049-AEF6-33AF48C915FB}" srcOrd="3" destOrd="0" presId="urn:microsoft.com/office/officeart/2005/8/layout/orgChart1"/>
    <dgm:cxn modelId="{B1BFECA4-9D95-43C0-9EB5-70AB11AB7C46}" type="presParOf" srcId="{B30D82D9-D0A5-4049-AEF6-33AF48C915FB}" destId="{38FD3901-2917-4CAE-8EF1-9B3D30173952}" srcOrd="0" destOrd="0" presId="urn:microsoft.com/office/officeart/2005/8/layout/orgChart1"/>
    <dgm:cxn modelId="{69B2AA8C-91B7-4C55-B84D-116C7DB3D1E3}" type="presParOf" srcId="{38FD3901-2917-4CAE-8EF1-9B3D30173952}" destId="{5FEFA8ED-58EF-43FB-9219-0EE1A02571F2}" srcOrd="0" destOrd="0" presId="urn:microsoft.com/office/officeart/2005/8/layout/orgChart1"/>
    <dgm:cxn modelId="{50E69471-EA63-4788-AED2-E477DAF5B381}" type="presParOf" srcId="{38FD3901-2917-4CAE-8EF1-9B3D30173952}" destId="{F9AC6674-C2FE-4C70-960A-2933B6277E16}" srcOrd="1" destOrd="0" presId="urn:microsoft.com/office/officeart/2005/8/layout/orgChart1"/>
    <dgm:cxn modelId="{7E1B7DF5-8D20-4C39-82D1-BDCA4020346C}" type="presParOf" srcId="{B30D82D9-D0A5-4049-AEF6-33AF48C915FB}" destId="{143BB4DE-4F31-498F-A3EE-6DFCE6AB16BA}" srcOrd="1" destOrd="0" presId="urn:microsoft.com/office/officeart/2005/8/layout/orgChart1"/>
    <dgm:cxn modelId="{2B7EF53D-020D-4DFA-93BC-259A4C4E44AF}" type="presParOf" srcId="{B30D82D9-D0A5-4049-AEF6-33AF48C915FB}" destId="{CC78A4AC-72B0-4101-A74B-9BEF82DC05DD}" srcOrd="2" destOrd="0" presId="urn:microsoft.com/office/officeart/2005/8/layout/orgChart1"/>
    <dgm:cxn modelId="{05769354-55B5-4DB2-A30C-3A1F86C699E3}" type="presParOf" srcId="{E06800EB-D607-4A15-AD84-30467423447C}" destId="{F77CB92F-FAF7-4781-8067-084AA5CD641C}" srcOrd="2" destOrd="0" presId="urn:microsoft.com/office/officeart/2005/8/layout/orgChart1"/>
    <dgm:cxn modelId="{76DD660D-D31F-46C1-84FA-B4107762CEA6}" type="presParOf" srcId="{BAE65812-7761-46F7-85F6-3CA3618F9EA0}" destId="{8FAEE1B8-57E1-4752-AB1A-DCDF6B4DC531}" srcOrd="2" destOrd="0" presId="urn:microsoft.com/office/officeart/2005/8/layout/orgChart1"/>
    <dgm:cxn modelId="{4BC23759-1011-45FC-AFBC-B4A565B3711E}" type="presParOf" srcId="{EBA63A95-13B0-4C8B-A854-D693D5A695DF}" destId="{8191EEF8-CF7C-4D74-8684-96BC3886FA14}" srcOrd="4" destOrd="0" presId="urn:microsoft.com/office/officeart/2005/8/layout/orgChart1"/>
    <dgm:cxn modelId="{7CB31E14-2AE5-4F4D-B236-F5A01421BE72}" type="presParOf" srcId="{EBA63A95-13B0-4C8B-A854-D693D5A695DF}" destId="{35816BD5-4087-42D2-A47B-9017136EE514}" srcOrd="5" destOrd="0" presId="urn:microsoft.com/office/officeart/2005/8/layout/orgChart1"/>
    <dgm:cxn modelId="{690EC403-8E13-40DD-A503-C17880274FAB}" type="presParOf" srcId="{35816BD5-4087-42D2-A47B-9017136EE514}" destId="{2EA28D3A-4F47-4244-A099-4D9EC4D17142}" srcOrd="0" destOrd="0" presId="urn:microsoft.com/office/officeart/2005/8/layout/orgChart1"/>
    <dgm:cxn modelId="{543751C8-6BDF-471B-8CB3-8837D6560612}" type="presParOf" srcId="{2EA28D3A-4F47-4244-A099-4D9EC4D17142}" destId="{34B40B8D-C494-4EF4-A549-D8D80DE71874}" srcOrd="0" destOrd="0" presId="urn:microsoft.com/office/officeart/2005/8/layout/orgChart1"/>
    <dgm:cxn modelId="{555E06B8-A742-4B31-935D-D90BDB649037}" type="presParOf" srcId="{2EA28D3A-4F47-4244-A099-4D9EC4D17142}" destId="{23E78FD9-BE61-414E-8201-F1C8F5899AEB}" srcOrd="1" destOrd="0" presId="urn:microsoft.com/office/officeart/2005/8/layout/orgChart1"/>
    <dgm:cxn modelId="{F323D654-2B47-40B7-8544-DE92559DA9C2}" type="presParOf" srcId="{35816BD5-4087-42D2-A47B-9017136EE514}" destId="{173446D1-5261-4092-BB1B-FF66548D1A5B}" srcOrd="1" destOrd="0" presId="urn:microsoft.com/office/officeart/2005/8/layout/orgChart1"/>
    <dgm:cxn modelId="{23976B68-1F1A-417B-B6F1-12195DCBB751}" type="presParOf" srcId="{173446D1-5261-4092-BB1B-FF66548D1A5B}" destId="{567FB2EB-BD66-4BE9-B82B-B1CF87BB2E8A}" srcOrd="0" destOrd="0" presId="urn:microsoft.com/office/officeart/2005/8/layout/orgChart1"/>
    <dgm:cxn modelId="{67CED620-B7F1-4048-BEBE-15B715A57D2C}" type="presParOf" srcId="{173446D1-5261-4092-BB1B-FF66548D1A5B}" destId="{9635EDE1-2D0D-49EC-A8E4-89BB7D6EF81D}" srcOrd="1" destOrd="0" presId="urn:microsoft.com/office/officeart/2005/8/layout/orgChart1"/>
    <dgm:cxn modelId="{3AB1ABFB-84F3-426B-A97E-61F34917974B}" type="presParOf" srcId="{9635EDE1-2D0D-49EC-A8E4-89BB7D6EF81D}" destId="{8F6FD672-0C81-470E-B0F9-F0EDEDAEE384}" srcOrd="0" destOrd="0" presId="urn:microsoft.com/office/officeart/2005/8/layout/orgChart1"/>
    <dgm:cxn modelId="{1D4B903E-98A4-4F6B-8ECB-E44975D1AC45}" type="presParOf" srcId="{8F6FD672-0C81-470E-B0F9-F0EDEDAEE384}" destId="{B3A21965-6F9C-4297-B0A1-A1E8C7723686}" srcOrd="0" destOrd="0" presId="urn:microsoft.com/office/officeart/2005/8/layout/orgChart1"/>
    <dgm:cxn modelId="{E6ED4C61-4BF0-4FD5-B3E9-7666DE1E84FF}" type="presParOf" srcId="{8F6FD672-0C81-470E-B0F9-F0EDEDAEE384}" destId="{AAD3DCEF-3CAE-4D03-B1A6-52ABABDF8E61}" srcOrd="1" destOrd="0" presId="urn:microsoft.com/office/officeart/2005/8/layout/orgChart1"/>
    <dgm:cxn modelId="{C02DA593-9794-467D-BEF0-9FCEE1B36096}" type="presParOf" srcId="{9635EDE1-2D0D-49EC-A8E4-89BB7D6EF81D}" destId="{9A1310F3-59F9-46E1-A3C8-F7BBDBBD07C2}" srcOrd="1" destOrd="0" presId="urn:microsoft.com/office/officeart/2005/8/layout/orgChart1"/>
    <dgm:cxn modelId="{0B5D098B-DC5F-48AF-81B1-24FFE4C8A57D}" type="presParOf" srcId="{9635EDE1-2D0D-49EC-A8E4-89BB7D6EF81D}" destId="{94D5E091-C3FE-4676-B597-0D3FED1243EA}" srcOrd="2" destOrd="0" presId="urn:microsoft.com/office/officeart/2005/8/layout/orgChart1"/>
    <dgm:cxn modelId="{C21F9171-1799-4DFE-B8B6-4B52A89347D1}" type="presParOf" srcId="{173446D1-5261-4092-BB1B-FF66548D1A5B}" destId="{EFDAEC11-9547-4150-84E0-A79B2F6D96E5}" srcOrd="2" destOrd="0" presId="urn:microsoft.com/office/officeart/2005/8/layout/orgChart1"/>
    <dgm:cxn modelId="{69B3CFB4-82ED-452D-9EE4-AFBD1E8D380B}" type="presParOf" srcId="{173446D1-5261-4092-BB1B-FF66548D1A5B}" destId="{A9DEE6B8-D8E6-470D-AAA2-6EBD74D9D360}" srcOrd="3" destOrd="0" presId="urn:microsoft.com/office/officeart/2005/8/layout/orgChart1"/>
    <dgm:cxn modelId="{3706399A-9251-4798-8F07-2957B68AC64C}" type="presParOf" srcId="{A9DEE6B8-D8E6-470D-AAA2-6EBD74D9D360}" destId="{810425A5-E4BF-41CD-A1BB-05C91E135B5E}" srcOrd="0" destOrd="0" presId="urn:microsoft.com/office/officeart/2005/8/layout/orgChart1"/>
    <dgm:cxn modelId="{FE669C98-7114-492C-A4FE-7833CC1D7805}" type="presParOf" srcId="{810425A5-E4BF-41CD-A1BB-05C91E135B5E}" destId="{808BFCB5-58E3-4398-9936-41E8042815CB}" srcOrd="0" destOrd="0" presId="urn:microsoft.com/office/officeart/2005/8/layout/orgChart1"/>
    <dgm:cxn modelId="{AE46DEC9-E9D1-4C55-A83D-9BA8AB27CAFE}" type="presParOf" srcId="{810425A5-E4BF-41CD-A1BB-05C91E135B5E}" destId="{83584E75-F4C5-48B8-A9EF-059C4822B44C}" srcOrd="1" destOrd="0" presId="urn:microsoft.com/office/officeart/2005/8/layout/orgChart1"/>
    <dgm:cxn modelId="{3C48B677-1169-4760-9675-5C824F64E97B}" type="presParOf" srcId="{A9DEE6B8-D8E6-470D-AAA2-6EBD74D9D360}" destId="{D44B4A4F-CFC4-4B96-9A31-23DD686752EC}" srcOrd="1" destOrd="0" presId="urn:microsoft.com/office/officeart/2005/8/layout/orgChart1"/>
    <dgm:cxn modelId="{3A8193E7-C712-497C-B1D7-8D1DB7E0D00D}" type="presParOf" srcId="{A9DEE6B8-D8E6-470D-AAA2-6EBD74D9D360}" destId="{EA8316D4-D0FD-401A-A871-9250A7BAC80E}" srcOrd="2" destOrd="0" presId="urn:microsoft.com/office/officeart/2005/8/layout/orgChart1"/>
    <dgm:cxn modelId="{8ECF9C2F-41EB-4289-A61D-31D96B64E75C}" type="presParOf" srcId="{173446D1-5261-4092-BB1B-FF66548D1A5B}" destId="{9EAE5F6D-181F-4623-AEE9-ECCEC1DF23FE}" srcOrd="4" destOrd="0" presId="urn:microsoft.com/office/officeart/2005/8/layout/orgChart1"/>
    <dgm:cxn modelId="{39C66D88-BBC5-447A-A928-73B0E22895B2}" type="presParOf" srcId="{173446D1-5261-4092-BB1B-FF66548D1A5B}" destId="{907E41E1-B756-4E6D-9065-03BAFCBF2A71}" srcOrd="5" destOrd="0" presId="urn:microsoft.com/office/officeart/2005/8/layout/orgChart1"/>
    <dgm:cxn modelId="{B86EABA3-B2E8-4DFE-9226-7216369478FE}" type="presParOf" srcId="{907E41E1-B756-4E6D-9065-03BAFCBF2A71}" destId="{776A08A3-2827-4CF0-9151-E75E5F87E9BC}" srcOrd="0" destOrd="0" presId="urn:microsoft.com/office/officeart/2005/8/layout/orgChart1"/>
    <dgm:cxn modelId="{40F8B089-005F-4700-B9AC-027252251061}" type="presParOf" srcId="{776A08A3-2827-4CF0-9151-E75E5F87E9BC}" destId="{86607340-98FC-4F67-B09C-F95DE0336D48}" srcOrd="0" destOrd="0" presId="urn:microsoft.com/office/officeart/2005/8/layout/orgChart1"/>
    <dgm:cxn modelId="{D949E2DF-DABE-4C63-BE4D-1B61E83DBC6D}" type="presParOf" srcId="{776A08A3-2827-4CF0-9151-E75E5F87E9BC}" destId="{94041292-1553-461A-BD72-190885956C5E}" srcOrd="1" destOrd="0" presId="urn:microsoft.com/office/officeart/2005/8/layout/orgChart1"/>
    <dgm:cxn modelId="{AC40F5C0-0DB8-4556-BDE5-E99B0BC0EF23}" type="presParOf" srcId="{907E41E1-B756-4E6D-9065-03BAFCBF2A71}" destId="{4B773771-783D-44B3-9415-2C5107C7A586}" srcOrd="1" destOrd="0" presId="urn:microsoft.com/office/officeart/2005/8/layout/orgChart1"/>
    <dgm:cxn modelId="{D62AC21A-0205-4FF3-8CB4-E450943F08FD}" type="presParOf" srcId="{4B773771-783D-44B3-9415-2C5107C7A586}" destId="{B98458ED-15A6-4EC8-8AF3-3473BA2A4214}" srcOrd="0" destOrd="0" presId="urn:microsoft.com/office/officeart/2005/8/layout/orgChart1"/>
    <dgm:cxn modelId="{86906E01-B093-4BF9-B81F-FCADED63E218}" type="presParOf" srcId="{4B773771-783D-44B3-9415-2C5107C7A586}" destId="{75B67057-027E-409D-B568-005D3DDD2416}" srcOrd="1" destOrd="0" presId="urn:microsoft.com/office/officeart/2005/8/layout/orgChart1"/>
    <dgm:cxn modelId="{D9B6E03E-DC0C-4CCB-A992-5F2320C08900}" type="presParOf" srcId="{75B67057-027E-409D-B568-005D3DDD2416}" destId="{CF74D53E-367A-42D9-BD8F-85E10469D45A}" srcOrd="0" destOrd="0" presId="urn:microsoft.com/office/officeart/2005/8/layout/orgChart1"/>
    <dgm:cxn modelId="{92A3ECF6-6890-40AF-A2A8-11ED7CBCCC8E}" type="presParOf" srcId="{CF74D53E-367A-42D9-BD8F-85E10469D45A}" destId="{8ECD684B-D19F-47D8-AE68-774AE4DB8C7D}" srcOrd="0" destOrd="0" presId="urn:microsoft.com/office/officeart/2005/8/layout/orgChart1"/>
    <dgm:cxn modelId="{D83C7AE7-B4ED-43DC-BF88-1DAFA047A1A9}" type="presParOf" srcId="{CF74D53E-367A-42D9-BD8F-85E10469D45A}" destId="{10ED3E58-41B1-49DD-8396-C71CFB22C0B7}" srcOrd="1" destOrd="0" presId="urn:microsoft.com/office/officeart/2005/8/layout/orgChart1"/>
    <dgm:cxn modelId="{1B3F604C-5472-4ED1-B930-7E8ECC4863AC}" type="presParOf" srcId="{75B67057-027E-409D-B568-005D3DDD2416}" destId="{2FC091B3-27D0-4325-B4A4-6069A6A74479}" srcOrd="1" destOrd="0" presId="urn:microsoft.com/office/officeart/2005/8/layout/orgChart1"/>
    <dgm:cxn modelId="{870635FE-27E7-4409-8BEE-3943DC1E830E}" type="presParOf" srcId="{75B67057-027E-409D-B568-005D3DDD2416}" destId="{1315D23C-C53A-4F79-B2EE-F97CFF6C28CB}" srcOrd="2" destOrd="0" presId="urn:microsoft.com/office/officeart/2005/8/layout/orgChart1"/>
    <dgm:cxn modelId="{BDFAF071-158D-4FDA-AB64-B5F2D5F4EDF6}" type="presParOf" srcId="{4B773771-783D-44B3-9415-2C5107C7A586}" destId="{B37F3B19-4A74-4276-A657-191A01519DEC}" srcOrd="2" destOrd="0" presId="urn:microsoft.com/office/officeart/2005/8/layout/orgChart1"/>
    <dgm:cxn modelId="{0DD3E20C-8499-4E55-B76A-0FE5DADECC75}" type="presParOf" srcId="{4B773771-783D-44B3-9415-2C5107C7A586}" destId="{C1679A6A-63C0-4709-8322-9A9EDAE875CA}" srcOrd="3" destOrd="0" presId="urn:microsoft.com/office/officeart/2005/8/layout/orgChart1"/>
    <dgm:cxn modelId="{28D03FBB-7F4D-41AB-A142-EA9AAA983543}" type="presParOf" srcId="{C1679A6A-63C0-4709-8322-9A9EDAE875CA}" destId="{F5E0C490-F1D3-46AB-8E1C-65230A41F571}" srcOrd="0" destOrd="0" presId="urn:microsoft.com/office/officeart/2005/8/layout/orgChart1"/>
    <dgm:cxn modelId="{7388C8BB-6844-4620-912B-BF109D55301C}" type="presParOf" srcId="{F5E0C490-F1D3-46AB-8E1C-65230A41F571}" destId="{96F5216A-F38A-4D42-A7C0-E764D8C1C08E}" srcOrd="0" destOrd="0" presId="urn:microsoft.com/office/officeart/2005/8/layout/orgChart1"/>
    <dgm:cxn modelId="{01A4A737-556B-4C14-9FB8-C74B62024339}" type="presParOf" srcId="{F5E0C490-F1D3-46AB-8E1C-65230A41F571}" destId="{FCF4D624-10FE-44A6-9F52-DF9B8A96810E}" srcOrd="1" destOrd="0" presId="urn:microsoft.com/office/officeart/2005/8/layout/orgChart1"/>
    <dgm:cxn modelId="{23ED5886-D27B-47E5-A61E-F23768E9BD8B}" type="presParOf" srcId="{C1679A6A-63C0-4709-8322-9A9EDAE875CA}" destId="{6903203F-8806-4A2B-A7F4-F5E49ACABB65}" srcOrd="1" destOrd="0" presId="urn:microsoft.com/office/officeart/2005/8/layout/orgChart1"/>
    <dgm:cxn modelId="{FC9E8978-EE20-4AD2-B65E-B9D3B2762149}" type="presParOf" srcId="{C1679A6A-63C0-4709-8322-9A9EDAE875CA}" destId="{B52CE9C8-0802-49E9-81AF-ED05481AD89F}" srcOrd="2" destOrd="0" presId="urn:microsoft.com/office/officeart/2005/8/layout/orgChart1"/>
    <dgm:cxn modelId="{3FE0CC02-824F-442F-A983-CE59A5E80191}" type="presParOf" srcId="{907E41E1-B756-4E6D-9065-03BAFCBF2A71}" destId="{15D54258-A25C-48C8-9CCB-6DDADC4B98DC}" srcOrd="2" destOrd="0" presId="urn:microsoft.com/office/officeart/2005/8/layout/orgChart1"/>
    <dgm:cxn modelId="{465562D9-732F-4906-8CB0-FADF7EA909B4}" type="presParOf" srcId="{173446D1-5261-4092-BB1B-FF66548D1A5B}" destId="{D665A6C6-29E4-43BC-91D2-D52A5FF72B14}" srcOrd="6" destOrd="0" presId="urn:microsoft.com/office/officeart/2005/8/layout/orgChart1"/>
    <dgm:cxn modelId="{EB413F63-4263-4298-BA3C-14250289C6EA}" type="presParOf" srcId="{173446D1-5261-4092-BB1B-FF66548D1A5B}" destId="{3BD2159A-AFF2-417B-AE8B-28D0D03C6B33}" srcOrd="7" destOrd="0" presId="urn:microsoft.com/office/officeart/2005/8/layout/orgChart1"/>
    <dgm:cxn modelId="{69D06AC0-5E0E-42E1-907E-1C76C4CE85EC}" type="presParOf" srcId="{3BD2159A-AFF2-417B-AE8B-28D0D03C6B33}" destId="{A8D13082-BC7D-483F-BAB4-50FA03675078}" srcOrd="0" destOrd="0" presId="urn:microsoft.com/office/officeart/2005/8/layout/orgChart1"/>
    <dgm:cxn modelId="{D3F76916-FAC6-427C-8DBF-CE670D1A3F68}" type="presParOf" srcId="{A8D13082-BC7D-483F-BAB4-50FA03675078}" destId="{54381B8C-00D0-4F8A-BA10-79CC2881F036}" srcOrd="0" destOrd="0" presId="urn:microsoft.com/office/officeart/2005/8/layout/orgChart1"/>
    <dgm:cxn modelId="{3DD46CAE-0358-478C-94F9-8629ECC0C22A}" type="presParOf" srcId="{A8D13082-BC7D-483F-BAB4-50FA03675078}" destId="{C8B5CBE0-AA04-4D5C-A285-5FA36173C34D}" srcOrd="1" destOrd="0" presId="urn:microsoft.com/office/officeart/2005/8/layout/orgChart1"/>
    <dgm:cxn modelId="{7D648DCF-9A40-46DE-9AE9-D75E94862C1A}" type="presParOf" srcId="{3BD2159A-AFF2-417B-AE8B-28D0D03C6B33}" destId="{68BBDD26-6ABA-4586-9AED-624D62E8FCF7}" srcOrd="1" destOrd="0" presId="urn:microsoft.com/office/officeart/2005/8/layout/orgChart1"/>
    <dgm:cxn modelId="{C34B4ADE-2F47-40F3-904C-EB583500B2AD}" type="presParOf" srcId="{3BD2159A-AFF2-417B-AE8B-28D0D03C6B33}" destId="{EAC2455D-7F0D-45C0-B8C7-1D2106CE91E5}" srcOrd="2" destOrd="0" presId="urn:microsoft.com/office/officeart/2005/8/layout/orgChart1"/>
    <dgm:cxn modelId="{0A825925-C5E5-4FF4-A70E-4D1478CA34C3}" type="presParOf" srcId="{35816BD5-4087-42D2-A47B-9017136EE514}" destId="{FB6F8EC6-548F-428B-9E31-E34A166DD06B}" srcOrd="2" destOrd="0" presId="urn:microsoft.com/office/officeart/2005/8/layout/orgChart1"/>
    <dgm:cxn modelId="{C2A49951-7B3E-4003-A1B4-41A0A35F75FD}" type="presParOf" srcId="{EBA63A95-13B0-4C8B-A854-D693D5A695DF}" destId="{75CE8E7E-1A33-45B6-96F2-C1031ACB0549}" srcOrd="6" destOrd="0" presId="urn:microsoft.com/office/officeart/2005/8/layout/orgChart1"/>
    <dgm:cxn modelId="{2464651A-DA4A-4E54-8A1D-AB5CC06F2769}" type="presParOf" srcId="{EBA63A95-13B0-4C8B-A854-D693D5A695DF}" destId="{5A3C9677-4956-4D14-B99D-033B4370A25C}" srcOrd="7" destOrd="0" presId="urn:microsoft.com/office/officeart/2005/8/layout/orgChart1"/>
    <dgm:cxn modelId="{264926E5-9E84-4F5F-B0E5-FFC0F6600183}" type="presParOf" srcId="{5A3C9677-4956-4D14-B99D-033B4370A25C}" destId="{1491FBCF-533C-401C-94E4-33DB3FA73D4D}" srcOrd="0" destOrd="0" presId="urn:microsoft.com/office/officeart/2005/8/layout/orgChart1"/>
    <dgm:cxn modelId="{9A0B2ACC-248F-49A6-A496-FDFC25FBB432}" type="presParOf" srcId="{1491FBCF-533C-401C-94E4-33DB3FA73D4D}" destId="{24351176-D790-4FE0-B1E3-6F678C30BA53}" srcOrd="0" destOrd="0" presId="urn:microsoft.com/office/officeart/2005/8/layout/orgChart1"/>
    <dgm:cxn modelId="{7E4EBF16-CA31-40A1-B9FC-4C0BCF11A1EA}" type="presParOf" srcId="{1491FBCF-533C-401C-94E4-33DB3FA73D4D}" destId="{9176012A-FC56-459E-954E-8658496F7FE2}" srcOrd="1" destOrd="0" presId="urn:microsoft.com/office/officeart/2005/8/layout/orgChart1"/>
    <dgm:cxn modelId="{F155CFBE-E428-4C6A-BF78-A73DB3B7F2B0}" type="presParOf" srcId="{5A3C9677-4956-4D14-B99D-033B4370A25C}" destId="{2196CD12-E89F-4E65-B614-E81EABDDB464}" srcOrd="1" destOrd="0" presId="urn:microsoft.com/office/officeart/2005/8/layout/orgChart1"/>
    <dgm:cxn modelId="{9F01545A-9906-4482-A2F7-FBB216A9863D}" type="presParOf" srcId="{2196CD12-E89F-4E65-B614-E81EABDDB464}" destId="{6608BC9F-C614-470C-9B11-9BA17D431F2F}" srcOrd="0" destOrd="0" presId="urn:microsoft.com/office/officeart/2005/8/layout/orgChart1"/>
    <dgm:cxn modelId="{F1EAA693-584A-42A3-A554-FA994F978ED7}" type="presParOf" srcId="{2196CD12-E89F-4E65-B614-E81EABDDB464}" destId="{611780A8-437C-4474-93E6-4D97916D11CF}" srcOrd="1" destOrd="0" presId="urn:microsoft.com/office/officeart/2005/8/layout/orgChart1"/>
    <dgm:cxn modelId="{23E6FBA2-5432-4C2D-8B81-EB47890A1D4E}" type="presParOf" srcId="{611780A8-437C-4474-93E6-4D97916D11CF}" destId="{4E644D0F-E16B-4A21-A9B7-EDADA671331C}" srcOrd="0" destOrd="0" presId="urn:microsoft.com/office/officeart/2005/8/layout/orgChart1"/>
    <dgm:cxn modelId="{A23FD3A0-5680-400A-9AF2-7D6B5DBEFC66}" type="presParOf" srcId="{4E644D0F-E16B-4A21-A9B7-EDADA671331C}" destId="{3F5B7B08-3DD3-4966-9B2D-84AF6B0BFFB7}" srcOrd="0" destOrd="0" presId="urn:microsoft.com/office/officeart/2005/8/layout/orgChart1"/>
    <dgm:cxn modelId="{FCB82D8E-D005-46A2-ACF9-CC16C297939E}" type="presParOf" srcId="{4E644D0F-E16B-4A21-A9B7-EDADA671331C}" destId="{4EB732A4-D58F-4627-9199-46247E620033}" srcOrd="1" destOrd="0" presId="urn:microsoft.com/office/officeart/2005/8/layout/orgChart1"/>
    <dgm:cxn modelId="{9EC7A422-8A6F-4477-88F0-E81DDBD95469}" type="presParOf" srcId="{611780A8-437C-4474-93E6-4D97916D11CF}" destId="{9C7FFE82-CB0F-4ACA-89A7-8F8BFFC967BA}" srcOrd="1" destOrd="0" presId="urn:microsoft.com/office/officeart/2005/8/layout/orgChart1"/>
    <dgm:cxn modelId="{81FF1D33-C48E-4B84-8441-D0027FEAD194}" type="presParOf" srcId="{9C7FFE82-CB0F-4ACA-89A7-8F8BFFC967BA}" destId="{FF5DC456-4EDF-4FB1-BAB6-6BACD24D7475}" srcOrd="0" destOrd="0" presId="urn:microsoft.com/office/officeart/2005/8/layout/orgChart1"/>
    <dgm:cxn modelId="{79D601C0-81DF-466C-A1BC-12811EF94D90}" type="presParOf" srcId="{9C7FFE82-CB0F-4ACA-89A7-8F8BFFC967BA}" destId="{57279BAF-3D6C-4AAD-8927-95241108D3B2}" srcOrd="1" destOrd="0" presId="urn:microsoft.com/office/officeart/2005/8/layout/orgChart1"/>
    <dgm:cxn modelId="{D81E8CBE-5822-4B26-AE48-A8F18D8580B6}" type="presParOf" srcId="{57279BAF-3D6C-4AAD-8927-95241108D3B2}" destId="{3E50BFCC-2E29-4D65-9ACB-FCC6274F6067}" srcOrd="0" destOrd="0" presId="urn:microsoft.com/office/officeart/2005/8/layout/orgChart1"/>
    <dgm:cxn modelId="{9F9C5127-FDEE-4F56-B508-BDA2ECCD6C2D}" type="presParOf" srcId="{3E50BFCC-2E29-4D65-9ACB-FCC6274F6067}" destId="{80CE1904-EFEC-4F10-AF9F-353EBF5695C5}" srcOrd="0" destOrd="0" presId="urn:microsoft.com/office/officeart/2005/8/layout/orgChart1"/>
    <dgm:cxn modelId="{8197B22F-64C1-41E2-BA3B-B0DBF78EE1DE}" type="presParOf" srcId="{3E50BFCC-2E29-4D65-9ACB-FCC6274F6067}" destId="{49D53125-648F-4F50-8DB6-EBB1D630FDC2}" srcOrd="1" destOrd="0" presId="urn:microsoft.com/office/officeart/2005/8/layout/orgChart1"/>
    <dgm:cxn modelId="{1A9A47EA-8450-4606-BE0D-89B7CA018ADE}" type="presParOf" srcId="{57279BAF-3D6C-4AAD-8927-95241108D3B2}" destId="{824772CA-B808-4916-8ABA-63568F4549CC}" srcOrd="1" destOrd="0" presId="urn:microsoft.com/office/officeart/2005/8/layout/orgChart1"/>
    <dgm:cxn modelId="{4216557E-7B50-475A-B2D0-38665405A3DF}" type="presParOf" srcId="{57279BAF-3D6C-4AAD-8927-95241108D3B2}" destId="{089A2BE8-7951-48D9-BC01-A19DE3C5E037}" srcOrd="2" destOrd="0" presId="urn:microsoft.com/office/officeart/2005/8/layout/orgChart1"/>
    <dgm:cxn modelId="{40C50F33-7428-47A0-8CEC-F791C5A1139A}" type="presParOf" srcId="{9C7FFE82-CB0F-4ACA-89A7-8F8BFFC967BA}" destId="{72BD633B-D463-4CA2-86AA-370179DD3026}" srcOrd="2" destOrd="0" presId="urn:microsoft.com/office/officeart/2005/8/layout/orgChart1"/>
    <dgm:cxn modelId="{AB9086E5-8E9C-4D28-84D8-AD8D320455B7}" type="presParOf" srcId="{9C7FFE82-CB0F-4ACA-89A7-8F8BFFC967BA}" destId="{03CC79AB-288D-42E5-8522-B05EBC22B4E9}" srcOrd="3" destOrd="0" presId="urn:microsoft.com/office/officeart/2005/8/layout/orgChart1"/>
    <dgm:cxn modelId="{AA59D406-E4A9-4A47-B290-9E126BCDEBAF}" type="presParOf" srcId="{03CC79AB-288D-42E5-8522-B05EBC22B4E9}" destId="{737F7B2B-DFB1-41A0-958E-3DC93030417C}" srcOrd="0" destOrd="0" presId="urn:microsoft.com/office/officeart/2005/8/layout/orgChart1"/>
    <dgm:cxn modelId="{9AD0E5F7-457A-40CA-A152-AD243E28AF9F}" type="presParOf" srcId="{737F7B2B-DFB1-41A0-958E-3DC93030417C}" destId="{BDBEB729-39E8-4BE1-B60C-288E6C19E4F7}" srcOrd="0" destOrd="0" presId="urn:microsoft.com/office/officeart/2005/8/layout/orgChart1"/>
    <dgm:cxn modelId="{FF95BE6A-2858-4479-9258-608759B08FFE}" type="presParOf" srcId="{737F7B2B-DFB1-41A0-958E-3DC93030417C}" destId="{726AF7E2-0E0F-437F-9073-6B9491755454}" srcOrd="1" destOrd="0" presId="urn:microsoft.com/office/officeart/2005/8/layout/orgChart1"/>
    <dgm:cxn modelId="{13A4F3F8-83D4-4068-B8CD-9783AA0FEC3E}" type="presParOf" srcId="{03CC79AB-288D-42E5-8522-B05EBC22B4E9}" destId="{C9D93E6A-876A-46A5-82B3-20B334E494C9}" srcOrd="1" destOrd="0" presId="urn:microsoft.com/office/officeart/2005/8/layout/orgChart1"/>
    <dgm:cxn modelId="{F9FDD381-40D5-4786-9D91-D2D359332EB7}" type="presParOf" srcId="{03CC79AB-288D-42E5-8522-B05EBC22B4E9}" destId="{704091A4-D788-47A6-9DA6-7E9897AF91DC}" srcOrd="2" destOrd="0" presId="urn:microsoft.com/office/officeart/2005/8/layout/orgChart1"/>
    <dgm:cxn modelId="{25144BB1-6C2F-434C-8722-467C43EE7C66}" type="presParOf" srcId="{9C7FFE82-CB0F-4ACA-89A7-8F8BFFC967BA}" destId="{6CCB43F4-AB21-4497-B56A-EE75643ED481}" srcOrd="4" destOrd="0" presId="urn:microsoft.com/office/officeart/2005/8/layout/orgChart1"/>
    <dgm:cxn modelId="{F6BFCD10-4DF4-4FF6-AF5C-A7531B99023B}" type="presParOf" srcId="{9C7FFE82-CB0F-4ACA-89A7-8F8BFFC967BA}" destId="{028D21AA-2349-48AE-88DE-4343F688190F}" srcOrd="5" destOrd="0" presId="urn:microsoft.com/office/officeart/2005/8/layout/orgChart1"/>
    <dgm:cxn modelId="{0B6FD4EA-0EBF-4786-9F56-2EB79B328F05}" type="presParOf" srcId="{028D21AA-2349-48AE-88DE-4343F688190F}" destId="{C661E9C7-D104-433E-8084-AA1F0635B426}" srcOrd="0" destOrd="0" presId="urn:microsoft.com/office/officeart/2005/8/layout/orgChart1"/>
    <dgm:cxn modelId="{58BDAFBF-A8DE-40E4-8AB1-CD98A4D1FB48}" type="presParOf" srcId="{C661E9C7-D104-433E-8084-AA1F0635B426}" destId="{200E2340-54EE-447F-B4DF-94C5414C25EF}" srcOrd="0" destOrd="0" presId="urn:microsoft.com/office/officeart/2005/8/layout/orgChart1"/>
    <dgm:cxn modelId="{690C65A0-33A1-4883-8C43-F5B64FAED99A}" type="presParOf" srcId="{C661E9C7-D104-433E-8084-AA1F0635B426}" destId="{7B4783BD-9B80-4A8B-8A2C-D5ACE3099C6F}" srcOrd="1" destOrd="0" presId="urn:microsoft.com/office/officeart/2005/8/layout/orgChart1"/>
    <dgm:cxn modelId="{CA6DCB2A-AF89-4D4E-B10C-5B95F7731550}" type="presParOf" srcId="{028D21AA-2349-48AE-88DE-4343F688190F}" destId="{28CFCE70-2BFA-463B-A382-C7A9B88590FE}" srcOrd="1" destOrd="0" presId="urn:microsoft.com/office/officeart/2005/8/layout/orgChart1"/>
    <dgm:cxn modelId="{4ADEDE01-54FA-434F-93B9-AD153DC2EB99}" type="presParOf" srcId="{028D21AA-2349-48AE-88DE-4343F688190F}" destId="{5FBE4BBF-308F-45CB-86E5-D66FA6505FA0}" srcOrd="2" destOrd="0" presId="urn:microsoft.com/office/officeart/2005/8/layout/orgChart1"/>
    <dgm:cxn modelId="{88256EA0-C26E-46FB-AA43-BE0193FB4324}" type="presParOf" srcId="{611780A8-437C-4474-93E6-4D97916D11CF}" destId="{1E90D978-4548-4523-91C2-2448FCA98033}" srcOrd="2" destOrd="0" presId="urn:microsoft.com/office/officeart/2005/8/layout/orgChart1"/>
    <dgm:cxn modelId="{EC39FEBE-1F53-478A-8CB7-FB0DBB6AFF7A}" type="presParOf" srcId="{2196CD12-E89F-4E65-B614-E81EABDDB464}" destId="{EE91F754-F702-4019-9740-D6C252531BF7}" srcOrd="2" destOrd="0" presId="urn:microsoft.com/office/officeart/2005/8/layout/orgChart1"/>
    <dgm:cxn modelId="{B59BF9AE-2069-4083-A82E-F13AB4BB46C9}" type="presParOf" srcId="{2196CD12-E89F-4E65-B614-E81EABDDB464}" destId="{B1A93A51-0E9D-4A62-96D1-095AFBFE2ECD}" srcOrd="3" destOrd="0" presId="urn:microsoft.com/office/officeart/2005/8/layout/orgChart1"/>
    <dgm:cxn modelId="{BE5E031E-30A6-415B-BB76-13704C7D9B8D}" type="presParOf" srcId="{B1A93A51-0E9D-4A62-96D1-095AFBFE2ECD}" destId="{941FB711-CECB-467C-AFE5-57E93E120DA2}" srcOrd="0" destOrd="0" presId="urn:microsoft.com/office/officeart/2005/8/layout/orgChart1"/>
    <dgm:cxn modelId="{EF323983-5DEC-4D54-858F-0765DFFBDB31}" type="presParOf" srcId="{941FB711-CECB-467C-AFE5-57E93E120DA2}" destId="{4C3F5184-F7C9-429D-BCBB-DCAAB3343E9F}" srcOrd="0" destOrd="0" presId="urn:microsoft.com/office/officeart/2005/8/layout/orgChart1"/>
    <dgm:cxn modelId="{0B92F232-FB58-4E8E-8CAB-A9AA934ED30E}" type="presParOf" srcId="{941FB711-CECB-467C-AFE5-57E93E120DA2}" destId="{89F4AB2B-9D2C-4468-AA88-2618487E5765}" srcOrd="1" destOrd="0" presId="urn:microsoft.com/office/officeart/2005/8/layout/orgChart1"/>
    <dgm:cxn modelId="{B7F82671-0196-4004-B5F2-CFD65CE47DCE}" type="presParOf" srcId="{B1A93A51-0E9D-4A62-96D1-095AFBFE2ECD}" destId="{61B9576D-9BDF-42CB-A0BE-B1383DE2673C}" srcOrd="1" destOrd="0" presId="urn:microsoft.com/office/officeart/2005/8/layout/orgChart1"/>
    <dgm:cxn modelId="{FCCC2A68-B4FB-4909-BF8A-AC2E57FBA68F}" type="presParOf" srcId="{61B9576D-9BDF-42CB-A0BE-B1383DE2673C}" destId="{14B0B132-4B4B-4117-B101-53B361E1017A}" srcOrd="0" destOrd="0" presId="urn:microsoft.com/office/officeart/2005/8/layout/orgChart1"/>
    <dgm:cxn modelId="{7F959642-3CBF-40C6-AAB3-EF7D5F46892E}" type="presParOf" srcId="{61B9576D-9BDF-42CB-A0BE-B1383DE2673C}" destId="{ECBE5CCD-84D7-499C-AA63-82440E393006}" srcOrd="1" destOrd="0" presId="urn:microsoft.com/office/officeart/2005/8/layout/orgChart1"/>
    <dgm:cxn modelId="{625EB722-CF09-441F-BE99-960E2B9E9286}" type="presParOf" srcId="{ECBE5CCD-84D7-499C-AA63-82440E393006}" destId="{C31C52EE-9589-40CA-B13E-0CF31EC034D7}" srcOrd="0" destOrd="0" presId="urn:microsoft.com/office/officeart/2005/8/layout/orgChart1"/>
    <dgm:cxn modelId="{142BE6F3-964E-4243-BFDF-E39A5882115D}" type="presParOf" srcId="{C31C52EE-9589-40CA-B13E-0CF31EC034D7}" destId="{111844B2-48C6-4412-AF0F-E9B58CA6423C}" srcOrd="0" destOrd="0" presId="urn:microsoft.com/office/officeart/2005/8/layout/orgChart1"/>
    <dgm:cxn modelId="{047239CE-CCFA-42FC-83A0-7C63DCBC7571}" type="presParOf" srcId="{C31C52EE-9589-40CA-B13E-0CF31EC034D7}" destId="{ECC01D23-E95B-4CE8-B1B4-AF594A97B8DB}" srcOrd="1" destOrd="0" presId="urn:microsoft.com/office/officeart/2005/8/layout/orgChart1"/>
    <dgm:cxn modelId="{9540463F-C340-479A-AF51-3DB5DDE71F93}" type="presParOf" srcId="{ECBE5CCD-84D7-499C-AA63-82440E393006}" destId="{C732D0BE-C281-439D-8E97-F6268D3D1005}" srcOrd="1" destOrd="0" presId="urn:microsoft.com/office/officeart/2005/8/layout/orgChart1"/>
    <dgm:cxn modelId="{160C3404-098C-4A79-85F5-B39E173B8825}" type="presParOf" srcId="{ECBE5CCD-84D7-499C-AA63-82440E393006}" destId="{E07BFCCF-8A3D-430F-8983-83BC9097CABF}" srcOrd="2" destOrd="0" presId="urn:microsoft.com/office/officeart/2005/8/layout/orgChart1"/>
    <dgm:cxn modelId="{E29059B9-BD09-4F10-8736-0DE0DFCE38E5}" type="presParOf" srcId="{61B9576D-9BDF-42CB-A0BE-B1383DE2673C}" destId="{A2375C23-F333-49CA-A20A-94096FB9D321}" srcOrd="2" destOrd="0" presId="urn:microsoft.com/office/officeart/2005/8/layout/orgChart1"/>
    <dgm:cxn modelId="{36493290-1D4B-41D2-AE83-61374257B117}" type="presParOf" srcId="{61B9576D-9BDF-42CB-A0BE-B1383DE2673C}" destId="{E29E8DE5-7EB6-411C-93F7-3F39303C5880}" srcOrd="3" destOrd="0" presId="urn:microsoft.com/office/officeart/2005/8/layout/orgChart1"/>
    <dgm:cxn modelId="{83C82664-3FDD-4F89-9ADB-B78BC3965C85}" type="presParOf" srcId="{E29E8DE5-7EB6-411C-93F7-3F39303C5880}" destId="{1E0F284A-56DC-4BA2-9F0A-4B9A9481821A}" srcOrd="0" destOrd="0" presId="urn:microsoft.com/office/officeart/2005/8/layout/orgChart1"/>
    <dgm:cxn modelId="{23FB1605-2665-4BA3-9A3F-16F0D6402E3E}" type="presParOf" srcId="{1E0F284A-56DC-4BA2-9F0A-4B9A9481821A}" destId="{995D670F-8CE6-4F93-899E-E42872E97E96}" srcOrd="0" destOrd="0" presId="urn:microsoft.com/office/officeart/2005/8/layout/orgChart1"/>
    <dgm:cxn modelId="{7B0A9DCF-0563-4C17-9481-2B890839F93A}" type="presParOf" srcId="{1E0F284A-56DC-4BA2-9F0A-4B9A9481821A}" destId="{16779E4C-FA0D-4970-AD8D-BA30B351963A}" srcOrd="1" destOrd="0" presId="urn:microsoft.com/office/officeart/2005/8/layout/orgChart1"/>
    <dgm:cxn modelId="{24DA645E-FB69-442B-8E4D-1FE44DB1B080}" type="presParOf" srcId="{E29E8DE5-7EB6-411C-93F7-3F39303C5880}" destId="{50934CB2-ADA6-4CD9-84EA-7F16F64190FA}" srcOrd="1" destOrd="0" presId="urn:microsoft.com/office/officeart/2005/8/layout/orgChart1"/>
    <dgm:cxn modelId="{663D5EE9-83E4-45CE-B602-74C044E9C403}" type="presParOf" srcId="{E29E8DE5-7EB6-411C-93F7-3F39303C5880}" destId="{6F2D4F00-68D6-4EC1-B6D2-4EB0AE2DB182}" srcOrd="2" destOrd="0" presId="urn:microsoft.com/office/officeart/2005/8/layout/orgChart1"/>
    <dgm:cxn modelId="{CE81EC15-15D6-4B91-AC36-AF242DCC8447}" type="presParOf" srcId="{61B9576D-9BDF-42CB-A0BE-B1383DE2673C}" destId="{F41F7365-FA53-4659-85CB-317AAAFE1EFC}" srcOrd="4" destOrd="0" presId="urn:microsoft.com/office/officeart/2005/8/layout/orgChart1"/>
    <dgm:cxn modelId="{42B4C230-DD5B-4869-A263-3ADA12BDA754}" type="presParOf" srcId="{61B9576D-9BDF-42CB-A0BE-B1383DE2673C}" destId="{9C6184A1-D459-48FD-A49C-75D962E61D62}" srcOrd="5" destOrd="0" presId="urn:microsoft.com/office/officeart/2005/8/layout/orgChart1"/>
    <dgm:cxn modelId="{320D7B53-BD4D-409F-9D19-C127A35ACB47}" type="presParOf" srcId="{9C6184A1-D459-48FD-A49C-75D962E61D62}" destId="{AA705106-149E-4648-8C4A-43AE93F745DB}" srcOrd="0" destOrd="0" presId="urn:microsoft.com/office/officeart/2005/8/layout/orgChart1"/>
    <dgm:cxn modelId="{3C02A2D8-8E44-4815-9EA0-7C1910D12A66}" type="presParOf" srcId="{AA705106-149E-4648-8C4A-43AE93F745DB}" destId="{5F157FA1-165A-4146-A795-4A7ECA010903}" srcOrd="0" destOrd="0" presId="urn:microsoft.com/office/officeart/2005/8/layout/orgChart1"/>
    <dgm:cxn modelId="{26247199-9744-4179-A65F-B6D2A43BEC99}" type="presParOf" srcId="{AA705106-149E-4648-8C4A-43AE93F745DB}" destId="{75D1F675-7AF7-4AB1-8EB4-D89FD6902443}" srcOrd="1" destOrd="0" presId="urn:microsoft.com/office/officeart/2005/8/layout/orgChart1"/>
    <dgm:cxn modelId="{895A1303-3F29-47AC-9B31-F910BA11AEFF}" type="presParOf" srcId="{9C6184A1-D459-48FD-A49C-75D962E61D62}" destId="{74CDE161-66F7-4C0E-8FF7-4A78D9B608FF}" srcOrd="1" destOrd="0" presId="urn:microsoft.com/office/officeart/2005/8/layout/orgChart1"/>
    <dgm:cxn modelId="{70967A8B-F044-4386-A8A2-43DE825AB747}" type="presParOf" srcId="{9C6184A1-D459-48FD-A49C-75D962E61D62}" destId="{82E85961-B4D2-4796-890D-6C857748BCF7}" srcOrd="2" destOrd="0" presId="urn:microsoft.com/office/officeart/2005/8/layout/orgChart1"/>
    <dgm:cxn modelId="{E625DDE3-558B-4A88-B721-3C63EA561B9A}" type="presParOf" srcId="{61B9576D-9BDF-42CB-A0BE-B1383DE2673C}" destId="{EC285CB2-6774-4107-9C5B-D1B6B78231BE}" srcOrd="6" destOrd="0" presId="urn:microsoft.com/office/officeart/2005/8/layout/orgChart1"/>
    <dgm:cxn modelId="{433AB358-C0B8-4F16-9605-3025D77F1C0F}" type="presParOf" srcId="{61B9576D-9BDF-42CB-A0BE-B1383DE2673C}" destId="{02B5CA78-AD42-4140-A0B0-5F060F750597}" srcOrd="7" destOrd="0" presId="urn:microsoft.com/office/officeart/2005/8/layout/orgChart1"/>
    <dgm:cxn modelId="{031FDE64-AB6A-4EF2-A10C-45F6E4C315F2}" type="presParOf" srcId="{02B5CA78-AD42-4140-A0B0-5F060F750597}" destId="{AC34BC14-8B35-455A-9697-88C7148D0961}" srcOrd="0" destOrd="0" presId="urn:microsoft.com/office/officeart/2005/8/layout/orgChart1"/>
    <dgm:cxn modelId="{33EC2BBB-769D-40C9-87DA-93AC24564A81}" type="presParOf" srcId="{AC34BC14-8B35-455A-9697-88C7148D0961}" destId="{EF55143F-77F0-4828-9C25-30841EFB8168}" srcOrd="0" destOrd="0" presId="urn:microsoft.com/office/officeart/2005/8/layout/orgChart1"/>
    <dgm:cxn modelId="{8A160786-8312-4BAF-ABC6-470F47763F82}" type="presParOf" srcId="{AC34BC14-8B35-455A-9697-88C7148D0961}" destId="{2FC75548-4C45-4B7B-B864-C0DAFEC2A043}" srcOrd="1" destOrd="0" presId="urn:microsoft.com/office/officeart/2005/8/layout/orgChart1"/>
    <dgm:cxn modelId="{40C08462-D790-4E92-9C42-21ACAE3FBC74}" type="presParOf" srcId="{02B5CA78-AD42-4140-A0B0-5F060F750597}" destId="{B35AF575-0C56-4325-A717-CB340A6B4703}" srcOrd="1" destOrd="0" presId="urn:microsoft.com/office/officeart/2005/8/layout/orgChart1"/>
    <dgm:cxn modelId="{F7106FA9-0CB6-46F8-840E-8A994260B2DB}" type="presParOf" srcId="{02B5CA78-AD42-4140-A0B0-5F060F750597}" destId="{8F6ABA6B-F80A-412F-AFDF-BEFD686F2D25}" srcOrd="2" destOrd="0" presId="urn:microsoft.com/office/officeart/2005/8/layout/orgChart1"/>
    <dgm:cxn modelId="{BC594245-19B8-476D-B60F-214FF12CCEF2}" type="presParOf" srcId="{61B9576D-9BDF-42CB-A0BE-B1383DE2673C}" destId="{7D8379DF-CF7A-42B7-97D2-216C8E9E7C03}" srcOrd="8" destOrd="0" presId="urn:microsoft.com/office/officeart/2005/8/layout/orgChart1"/>
    <dgm:cxn modelId="{30C9DA19-4F2B-4314-A54B-9B72E90F0044}" type="presParOf" srcId="{61B9576D-9BDF-42CB-A0BE-B1383DE2673C}" destId="{CCBC04A7-3E7C-424D-8B46-3CC9C63BD548}" srcOrd="9" destOrd="0" presId="urn:microsoft.com/office/officeart/2005/8/layout/orgChart1"/>
    <dgm:cxn modelId="{5A4EBFBD-6BBE-4275-A53E-03F861061051}" type="presParOf" srcId="{CCBC04A7-3E7C-424D-8B46-3CC9C63BD548}" destId="{19D229F6-8334-417A-80A3-8EDEF263DEEA}" srcOrd="0" destOrd="0" presId="urn:microsoft.com/office/officeart/2005/8/layout/orgChart1"/>
    <dgm:cxn modelId="{F2FE89E6-9CAA-483A-9A0F-BDC79BA2E445}" type="presParOf" srcId="{19D229F6-8334-417A-80A3-8EDEF263DEEA}" destId="{E21CD7B9-1C29-41EC-80C3-2B06B4A8A6AF}" srcOrd="0" destOrd="0" presId="urn:microsoft.com/office/officeart/2005/8/layout/orgChart1"/>
    <dgm:cxn modelId="{0C7A14BB-4DDC-474F-A32C-76A26A78E836}" type="presParOf" srcId="{19D229F6-8334-417A-80A3-8EDEF263DEEA}" destId="{3430D5A0-93EF-4A65-A0E1-C4B4B21DAD1F}" srcOrd="1" destOrd="0" presId="urn:microsoft.com/office/officeart/2005/8/layout/orgChart1"/>
    <dgm:cxn modelId="{BC853B1D-8FFF-48D4-8F39-779F675C9604}" type="presParOf" srcId="{CCBC04A7-3E7C-424D-8B46-3CC9C63BD548}" destId="{6942BF5F-C1DF-4927-902D-A43BB4CE4FD0}" srcOrd="1" destOrd="0" presId="urn:microsoft.com/office/officeart/2005/8/layout/orgChart1"/>
    <dgm:cxn modelId="{3178F46A-989E-46BE-AFFA-38DABDCAC025}" type="presParOf" srcId="{CCBC04A7-3E7C-424D-8B46-3CC9C63BD548}" destId="{64A6FFD8-9A2B-4725-BCDE-A05CBA967937}" srcOrd="2" destOrd="0" presId="urn:microsoft.com/office/officeart/2005/8/layout/orgChart1"/>
    <dgm:cxn modelId="{595FB6CE-2F49-44EC-84EB-B2E4EB2A9F2D}" type="presParOf" srcId="{61B9576D-9BDF-42CB-A0BE-B1383DE2673C}" destId="{69F808A2-48DD-462A-B7FC-FB3EDC5BB2CE}" srcOrd="10" destOrd="0" presId="urn:microsoft.com/office/officeart/2005/8/layout/orgChart1"/>
    <dgm:cxn modelId="{4DE2D24E-914A-4AB0-9B6A-2713A9A435FB}" type="presParOf" srcId="{61B9576D-9BDF-42CB-A0BE-B1383DE2673C}" destId="{B2BD70AF-225A-4014-92C6-144E3C5AB374}" srcOrd="11" destOrd="0" presId="urn:microsoft.com/office/officeart/2005/8/layout/orgChart1"/>
    <dgm:cxn modelId="{E01D5C3E-CA74-4680-B400-EAD6C7D91764}" type="presParOf" srcId="{B2BD70AF-225A-4014-92C6-144E3C5AB374}" destId="{3C0AB016-4AC4-4173-9C09-98685A22DD62}" srcOrd="0" destOrd="0" presId="urn:microsoft.com/office/officeart/2005/8/layout/orgChart1"/>
    <dgm:cxn modelId="{E635AD60-4888-4641-BECD-A1314978CCD6}" type="presParOf" srcId="{3C0AB016-4AC4-4173-9C09-98685A22DD62}" destId="{2780A718-CF69-45E3-B75C-96122383FED5}" srcOrd="0" destOrd="0" presId="urn:microsoft.com/office/officeart/2005/8/layout/orgChart1"/>
    <dgm:cxn modelId="{070D7E8C-F860-4F67-AC18-6258F738F4E0}" type="presParOf" srcId="{3C0AB016-4AC4-4173-9C09-98685A22DD62}" destId="{F7396FEE-713E-4DAB-9599-15B278DA22C5}" srcOrd="1" destOrd="0" presId="urn:microsoft.com/office/officeart/2005/8/layout/orgChart1"/>
    <dgm:cxn modelId="{04780099-A28A-4774-9D38-7BA9A01BFC5E}" type="presParOf" srcId="{B2BD70AF-225A-4014-92C6-144E3C5AB374}" destId="{3B5BE220-60C3-4ACB-817B-F467AC107327}" srcOrd="1" destOrd="0" presId="urn:microsoft.com/office/officeart/2005/8/layout/orgChart1"/>
    <dgm:cxn modelId="{D4CD85A2-6BDA-4D8C-B395-FF9488D0043A}" type="presParOf" srcId="{B2BD70AF-225A-4014-92C6-144E3C5AB374}" destId="{A879B4BB-FBA4-4D64-B2E4-CFD5EA98076B}" srcOrd="2" destOrd="0" presId="urn:microsoft.com/office/officeart/2005/8/layout/orgChart1"/>
    <dgm:cxn modelId="{EFB86800-6F26-47C5-A039-42C9FE25AB9A}" type="presParOf" srcId="{61B9576D-9BDF-42CB-A0BE-B1383DE2673C}" destId="{220CBF93-F1D4-4578-B383-8901DDD3A293}" srcOrd="12" destOrd="0" presId="urn:microsoft.com/office/officeart/2005/8/layout/orgChart1"/>
    <dgm:cxn modelId="{7EA2A770-8105-460E-8684-8F80E15C2E12}" type="presParOf" srcId="{61B9576D-9BDF-42CB-A0BE-B1383DE2673C}" destId="{121ACAFC-1704-493C-BDAD-30D6FCA3A57A}" srcOrd="13" destOrd="0" presId="urn:microsoft.com/office/officeart/2005/8/layout/orgChart1"/>
    <dgm:cxn modelId="{77F1A3C0-C395-4580-9ACB-53D07AD8FE6D}" type="presParOf" srcId="{121ACAFC-1704-493C-BDAD-30D6FCA3A57A}" destId="{6F287546-FFF5-404C-A21C-515E459B50DA}" srcOrd="0" destOrd="0" presId="urn:microsoft.com/office/officeart/2005/8/layout/orgChart1"/>
    <dgm:cxn modelId="{CB2F399E-AD62-4572-9ED4-23FDBA075B38}" type="presParOf" srcId="{6F287546-FFF5-404C-A21C-515E459B50DA}" destId="{0FF0EF11-4012-4341-BF50-CFD4F69C327A}" srcOrd="0" destOrd="0" presId="urn:microsoft.com/office/officeart/2005/8/layout/orgChart1"/>
    <dgm:cxn modelId="{1F66C6CD-2295-4598-B274-AD497B97093C}" type="presParOf" srcId="{6F287546-FFF5-404C-A21C-515E459B50DA}" destId="{36856F23-C7C2-438B-9F88-BD718CC5A303}" srcOrd="1" destOrd="0" presId="urn:microsoft.com/office/officeart/2005/8/layout/orgChart1"/>
    <dgm:cxn modelId="{B7D07613-8687-4911-AAEC-617DE3CF23D6}" type="presParOf" srcId="{121ACAFC-1704-493C-BDAD-30D6FCA3A57A}" destId="{D54445BB-7D22-4916-AFD4-D37DCB75A6B7}" srcOrd="1" destOrd="0" presId="urn:microsoft.com/office/officeart/2005/8/layout/orgChart1"/>
    <dgm:cxn modelId="{42D3F38E-0D02-4E93-A2C5-118CF55267FE}" type="presParOf" srcId="{121ACAFC-1704-493C-BDAD-30D6FCA3A57A}" destId="{E4CEE2FB-32BF-4F97-8BEA-BDE3631D5D11}" srcOrd="2" destOrd="0" presId="urn:microsoft.com/office/officeart/2005/8/layout/orgChart1"/>
    <dgm:cxn modelId="{1EC79882-F52F-4F16-94EE-622B33A44728}" type="presParOf" srcId="{61B9576D-9BDF-42CB-A0BE-B1383DE2673C}" destId="{D5DDAC5D-1747-4406-88AA-894654792A03}" srcOrd="14" destOrd="0" presId="urn:microsoft.com/office/officeart/2005/8/layout/orgChart1"/>
    <dgm:cxn modelId="{1CC30CAD-13EE-44A5-96DF-BC02CB022EC2}" type="presParOf" srcId="{61B9576D-9BDF-42CB-A0BE-B1383DE2673C}" destId="{3050DCC9-B830-4D69-AB99-43B22EC6AAA4}" srcOrd="15" destOrd="0" presId="urn:microsoft.com/office/officeart/2005/8/layout/orgChart1"/>
    <dgm:cxn modelId="{5A519393-8930-4C50-A595-ADCF6E0F6573}" type="presParOf" srcId="{3050DCC9-B830-4D69-AB99-43B22EC6AAA4}" destId="{22845D2C-00AC-4A8B-AF8E-117A2F4CBA84}" srcOrd="0" destOrd="0" presId="urn:microsoft.com/office/officeart/2005/8/layout/orgChart1"/>
    <dgm:cxn modelId="{30F1B189-C9BB-43CC-AB43-7D29701AF3E7}" type="presParOf" srcId="{22845D2C-00AC-4A8B-AF8E-117A2F4CBA84}" destId="{370B49B9-1637-4875-B6EB-1ACF5B558821}" srcOrd="0" destOrd="0" presId="urn:microsoft.com/office/officeart/2005/8/layout/orgChart1"/>
    <dgm:cxn modelId="{CF62371F-E647-41D5-A89E-5557F7EFA389}" type="presParOf" srcId="{22845D2C-00AC-4A8B-AF8E-117A2F4CBA84}" destId="{98C8A480-C4A8-425D-8C60-BE6EB0B595BC}" srcOrd="1" destOrd="0" presId="urn:microsoft.com/office/officeart/2005/8/layout/orgChart1"/>
    <dgm:cxn modelId="{65064592-9270-40A9-A2C4-0AC67C56E376}" type="presParOf" srcId="{3050DCC9-B830-4D69-AB99-43B22EC6AAA4}" destId="{13CD2CA7-B6B3-4B02-956B-505AB58ADE40}" srcOrd="1" destOrd="0" presId="urn:microsoft.com/office/officeart/2005/8/layout/orgChart1"/>
    <dgm:cxn modelId="{A34005CF-EFF1-4610-BA86-4F9798233195}" type="presParOf" srcId="{3050DCC9-B830-4D69-AB99-43B22EC6AAA4}" destId="{D7A01760-16CF-445F-A9E7-93052A63D8A5}" srcOrd="2" destOrd="0" presId="urn:microsoft.com/office/officeart/2005/8/layout/orgChart1"/>
    <dgm:cxn modelId="{F03EA5B2-130B-4FB9-8718-FD57C476A121}" type="presParOf" srcId="{61B9576D-9BDF-42CB-A0BE-B1383DE2673C}" destId="{64515082-392C-4173-8E12-2F534E1D9394}" srcOrd="16" destOrd="0" presId="urn:microsoft.com/office/officeart/2005/8/layout/orgChart1"/>
    <dgm:cxn modelId="{A2A742EA-B131-49B6-998B-425D0A1F2A45}" type="presParOf" srcId="{61B9576D-9BDF-42CB-A0BE-B1383DE2673C}" destId="{AA710504-97B6-4851-B896-839026345CA4}" srcOrd="17" destOrd="0" presId="urn:microsoft.com/office/officeart/2005/8/layout/orgChart1"/>
    <dgm:cxn modelId="{F87C6581-98D6-467A-A332-112DD4944D32}" type="presParOf" srcId="{AA710504-97B6-4851-B896-839026345CA4}" destId="{D3EFCD35-9493-44B4-B456-ADF34246EB08}" srcOrd="0" destOrd="0" presId="urn:microsoft.com/office/officeart/2005/8/layout/orgChart1"/>
    <dgm:cxn modelId="{7F89C8C4-68FB-4DCF-8F6F-CDC213BAA0B3}" type="presParOf" srcId="{D3EFCD35-9493-44B4-B456-ADF34246EB08}" destId="{451CA0E3-CE42-4FB8-9671-5C86B76389D6}" srcOrd="0" destOrd="0" presId="urn:microsoft.com/office/officeart/2005/8/layout/orgChart1"/>
    <dgm:cxn modelId="{3B61D5E5-2B5C-49BF-BC20-F1589FAC0FC3}" type="presParOf" srcId="{D3EFCD35-9493-44B4-B456-ADF34246EB08}" destId="{0CF47E4D-3710-4863-9488-DB40DC9D147D}" srcOrd="1" destOrd="0" presId="urn:microsoft.com/office/officeart/2005/8/layout/orgChart1"/>
    <dgm:cxn modelId="{1D9F6502-C761-4D73-99AC-B3A9372D8476}" type="presParOf" srcId="{AA710504-97B6-4851-B896-839026345CA4}" destId="{02360854-AD2C-47E3-8300-D5AC81EF1F8A}" srcOrd="1" destOrd="0" presId="urn:microsoft.com/office/officeart/2005/8/layout/orgChart1"/>
    <dgm:cxn modelId="{3D92044E-E2DE-42B3-84DD-0E59EBAA71E2}" type="presParOf" srcId="{AA710504-97B6-4851-B896-839026345CA4}" destId="{62BDFC51-6B42-4AD4-A682-39D6FB50D3AC}" srcOrd="2" destOrd="0" presId="urn:microsoft.com/office/officeart/2005/8/layout/orgChart1"/>
    <dgm:cxn modelId="{14A06221-3E30-48B1-A544-595EF4163CD9}" type="presParOf" srcId="{B1A93A51-0E9D-4A62-96D1-095AFBFE2ECD}" destId="{4ACED522-D4D1-4904-9ACE-FABBA1FF4B37}" srcOrd="2" destOrd="0" presId="urn:microsoft.com/office/officeart/2005/8/layout/orgChart1"/>
    <dgm:cxn modelId="{C25C9BE8-010C-4F25-9166-336A7C125767}" type="presParOf" srcId="{2196CD12-E89F-4E65-B614-E81EABDDB464}" destId="{CC3C2A6F-4AA1-498B-BB7F-ED0C860240B6}" srcOrd="4" destOrd="0" presId="urn:microsoft.com/office/officeart/2005/8/layout/orgChart1"/>
    <dgm:cxn modelId="{EF94978D-81C2-4B53-B7B5-1D3EF48EBC0C}" type="presParOf" srcId="{2196CD12-E89F-4E65-B614-E81EABDDB464}" destId="{D5B21D2C-2D3F-407E-B4C8-C750BEB00F01}" srcOrd="5" destOrd="0" presId="urn:microsoft.com/office/officeart/2005/8/layout/orgChart1"/>
    <dgm:cxn modelId="{F44CCFFD-4BB2-4C20-A566-1E635467F5D5}" type="presParOf" srcId="{D5B21D2C-2D3F-407E-B4C8-C750BEB00F01}" destId="{16FF7705-3B1A-4423-BCF1-43CB8D1C9634}" srcOrd="0" destOrd="0" presId="urn:microsoft.com/office/officeart/2005/8/layout/orgChart1"/>
    <dgm:cxn modelId="{235C1CFE-4239-4DCD-BBBE-F53F0CA505AF}" type="presParOf" srcId="{16FF7705-3B1A-4423-BCF1-43CB8D1C9634}" destId="{E817EBA8-CFC4-4CDD-AA95-EA8BF5A01E73}" srcOrd="0" destOrd="0" presId="urn:microsoft.com/office/officeart/2005/8/layout/orgChart1"/>
    <dgm:cxn modelId="{2273E55C-15BF-4539-8993-39CA57B67FA8}" type="presParOf" srcId="{16FF7705-3B1A-4423-BCF1-43CB8D1C9634}" destId="{6F486037-6FE8-4B6E-843E-825AA01F5D89}" srcOrd="1" destOrd="0" presId="urn:microsoft.com/office/officeart/2005/8/layout/orgChart1"/>
    <dgm:cxn modelId="{530BFC68-C8A5-4C53-85A8-36C4C58000CF}" type="presParOf" srcId="{D5B21D2C-2D3F-407E-B4C8-C750BEB00F01}" destId="{B5E38E1D-7923-4CE7-BCD3-E525A0315D19}" srcOrd="1" destOrd="0" presId="urn:microsoft.com/office/officeart/2005/8/layout/orgChart1"/>
    <dgm:cxn modelId="{74C08139-D1EE-49A5-A628-AD24A2B00C40}" type="presParOf" srcId="{B5E38E1D-7923-4CE7-BCD3-E525A0315D19}" destId="{7B1AAF9A-C950-4CB2-A04F-92C06ED6A066}" srcOrd="0" destOrd="0" presId="urn:microsoft.com/office/officeart/2005/8/layout/orgChart1"/>
    <dgm:cxn modelId="{328C1D73-472A-4C68-BFBC-D25CA0464693}" type="presParOf" srcId="{B5E38E1D-7923-4CE7-BCD3-E525A0315D19}" destId="{F0A0A3BA-FAE0-4FAC-8CCC-FC315ADBD86D}" srcOrd="1" destOrd="0" presId="urn:microsoft.com/office/officeart/2005/8/layout/orgChart1"/>
    <dgm:cxn modelId="{EAFF4C3D-B341-463E-8C72-43316D1B7787}" type="presParOf" srcId="{F0A0A3BA-FAE0-4FAC-8CCC-FC315ADBD86D}" destId="{2EF57D86-22DD-454B-A9A7-D81B080463C7}" srcOrd="0" destOrd="0" presId="urn:microsoft.com/office/officeart/2005/8/layout/orgChart1"/>
    <dgm:cxn modelId="{03293F52-1E05-4ADB-853A-7BB256639413}" type="presParOf" srcId="{2EF57D86-22DD-454B-A9A7-D81B080463C7}" destId="{D5678090-7B26-4C42-9869-814303FEB93A}" srcOrd="0" destOrd="0" presId="urn:microsoft.com/office/officeart/2005/8/layout/orgChart1"/>
    <dgm:cxn modelId="{CEA197D6-D640-443E-A2AD-C69CE616FF0F}" type="presParOf" srcId="{2EF57D86-22DD-454B-A9A7-D81B080463C7}" destId="{ABA1A00E-4641-4A77-8686-1671BD9DE22A}" srcOrd="1" destOrd="0" presId="urn:microsoft.com/office/officeart/2005/8/layout/orgChart1"/>
    <dgm:cxn modelId="{0D2E3249-3D17-422A-B813-28D3EDD34B9D}" type="presParOf" srcId="{F0A0A3BA-FAE0-4FAC-8CCC-FC315ADBD86D}" destId="{F99CE638-8A7D-4941-9A29-728953AFCB02}" srcOrd="1" destOrd="0" presId="urn:microsoft.com/office/officeart/2005/8/layout/orgChart1"/>
    <dgm:cxn modelId="{92E9142E-869E-4B1C-8A4F-D8CA75A7D527}" type="presParOf" srcId="{F0A0A3BA-FAE0-4FAC-8CCC-FC315ADBD86D}" destId="{88B53782-876B-449A-A98D-ADDF86D56563}" srcOrd="2" destOrd="0" presId="urn:microsoft.com/office/officeart/2005/8/layout/orgChart1"/>
    <dgm:cxn modelId="{4DD99D79-9757-4AF7-9A0B-C7607B55C3BD}" type="presParOf" srcId="{B5E38E1D-7923-4CE7-BCD3-E525A0315D19}" destId="{7DB3F80E-BD4E-4BD6-85C9-190FE32C6C7A}" srcOrd="2" destOrd="0" presId="urn:microsoft.com/office/officeart/2005/8/layout/orgChart1"/>
    <dgm:cxn modelId="{B46002F1-CC51-4E58-B709-420DEEB1B6B3}" type="presParOf" srcId="{B5E38E1D-7923-4CE7-BCD3-E525A0315D19}" destId="{E4340EBC-9616-4FFB-B19B-47DC910E4D71}" srcOrd="3" destOrd="0" presId="urn:microsoft.com/office/officeart/2005/8/layout/orgChart1"/>
    <dgm:cxn modelId="{00AB3514-1D50-4A44-BDC8-4E332207A3D2}" type="presParOf" srcId="{E4340EBC-9616-4FFB-B19B-47DC910E4D71}" destId="{EDF46386-5824-4041-8757-8E7D08719D24}" srcOrd="0" destOrd="0" presId="urn:microsoft.com/office/officeart/2005/8/layout/orgChart1"/>
    <dgm:cxn modelId="{C404D06C-C41C-42A9-8F07-97161D224C47}" type="presParOf" srcId="{EDF46386-5824-4041-8757-8E7D08719D24}" destId="{8C24A8E2-E542-4399-95F1-FFECD3536A64}" srcOrd="0" destOrd="0" presId="urn:microsoft.com/office/officeart/2005/8/layout/orgChart1"/>
    <dgm:cxn modelId="{6780269A-CBD7-463F-A135-EA8CD86C5E64}" type="presParOf" srcId="{EDF46386-5824-4041-8757-8E7D08719D24}" destId="{623C5241-BE44-48BC-BA0B-A14EE5BC11DC}" srcOrd="1" destOrd="0" presId="urn:microsoft.com/office/officeart/2005/8/layout/orgChart1"/>
    <dgm:cxn modelId="{1DE484BE-92C6-4201-B6FA-F10A14488BF6}" type="presParOf" srcId="{E4340EBC-9616-4FFB-B19B-47DC910E4D71}" destId="{1DBA3A22-E8F4-4884-8A72-55235B7A9E86}" srcOrd="1" destOrd="0" presId="urn:microsoft.com/office/officeart/2005/8/layout/orgChart1"/>
    <dgm:cxn modelId="{3AB4DCCF-A4DB-4BEB-AC48-093A985B38D3}" type="presParOf" srcId="{E4340EBC-9616-4FFB-B19B-47DC910E4D71}" destId="{0AFCBFEA-DA88-4C05-9719-4E065885188F}" srcOrd="2" destOrd="0" presId="urn:microsoft.com/office/officeart/2005/8/layout/orgChart1"/>
    <dgm:cxn modelId="{11FCEBB6-A867-4188-9F38-04BEBF32B269}" type="presParOf" srcId="{B5E38E1D-7923-4CE7-BCD3-E525A0315D19}" destId="{41316D53-384A-4BC7-896E-9A8C8CEE3FBC}" srcOrd="4" destOrd="0" presId="urn:microsoft.com/office/officeart/2005/8/layout/orgChart1"/>
    <dgm:cxn modelId="{BA516809-B853-48E1-A29D-8E8AF36DFA22}" type="presParOf" srcId="{B5E38E1D-7923-4CE7-BCD3-E525A0315D19}" destId="{E4E522FD-70BC-4851-B1C4-98041CA001F7}" srcOrd="5" destOrd="0" presId="urn:microsoft.com/office/officeart/2005/8/layout/orgChart1"/>
    <dgm:cxn modelId="{47828A59-E283-48D6-ACBF-811C491937AE}" type="presParOf" srcId="{E4E522FD-70BC-4851-B1C4-98041CA001F7}" destId="{FED4C437-CAAB-4CE1-B582-3E2109AD006F}" srcOrd="0" destOrd="0" presId="urn:microsoft.com/office/officeart/2005/8/layout/orgChart1"/>
    <dgm:cxn modelId="{1F2E937F-B341-49DC-983A-E0B0CED505BF}" type="presParOf" srcId="{FED4C437-CAAB-4CE1-B582-3E2109AD006F}" destId="{B1CD9863-C652-4799-955C-3508D91FA7B5}" srcOrd="0" destOrd="0" presId="urn:microsoft.com/office/officeart/2005/8/layout/orgChart1"/>
    <dgm:cxn modelId="{DAB4CF91-FE85-45BE-9015-4EB7C186EB26}" type="presParOf" srcId="{FED4C437-CAAB-4CE1-B582-3E2109AD006F}" destId="{F8C87964-87E6-4ADD-B151-5ACBE9C168D9}" srcOrd="1" destOrd="0" presId="urn:microsoft.com/office/officeart/2005/8/layout/orgChart1"/>
    <dgm:cxn modelId="{B97DD630-E8A4-4A0A-8AD7-8FB442640DB7}" type="presParOf" srcId="{E4E522FD-70BC-4851-B1C4-98041CA001F7}" destId="{2B308B89-8B69-494A-96D7-0A349FEA52FF}" srcOrd="1" destOrd="0" presId="urn:microsoft.com/office/officeart/2005/8/layout/orgChart1"/>
    <dgm:cxn modelId="{5E19502D-8D53-4A67-BB49-3B5EF67A7CA0}" type="presParOf" srcId="{E4E522FD-70BC-4851-B1C4-98041CA001F7}" destId="{FB7B2A73-86F1-48CC-89F6-8CB04CC03712}" srcOrd="2" destOrd="0" presId="urn:microsoft.com/office/officeart/2005/8/layout/orgChart1"/>
    <dgm:cxn modelId="{69F9730A-FA88-44B5-B9AA-88DDFA2F2C01}" type="presParOf" srcId="{B5E38E1D-7923-4CE7-BCD3-E525A0315D19}" destId="{3C34DC42-ED7D-4860-A504-47BB85F66D9D}" srcOrd="6" destOrd="0" presId="urn:microsoft.com/office/officeart/2005/8/layout/orgChart1"/>
    <dgm:cxn modelId="{ACB9B9E1-EB87-4B41-91AD-29ACF921378D}" type="presParOf" srcId="{B5E38E1D-7923-4CE7-BCD3-E525A0315D19}" destId="{E6D09997-EA7B-416D-8CD8-78C88A7BCDC2}" srcOrd="7" destOrd="0" presId="urn:microsoft.com/office/officeart/2005/8/layout/orgChart1"/>
    <dgm:cxn modelId="{C745303F-BB63-4B58-914B-7A15A8B6E15B}" type="presParOf" srcId="{E6D09997-EA7B-416D-8CD8-78C88A7BCDC2}" destId="{A41DC9E8-DC01-4AA5-80AC-B6F377D6ABD1}" srcOrd="0" destOrd="0" presId="urn:microsoft.com/office/officeart/2005/8/layout/orgChart1"/>
    <dgm:cxn modelId="{32089934-94F3-4897-BB00-2A653C91FCBF}" type="presParOf" srcId="{A41DC9E8-DC01-4AA5-80AC-B6F377D6ABD1}" destId="{04599F69-62EB-4523-980E-2AF413856EB2}" srcOrd="0" destOrd="0" presId="urn:microsoft.com/office/officeart/2005/8/layout/orgChart1"/>
    <dgm:cxn modelId="{7499F2D9-B359-4BA0-B291-69C6664D3969}" type="presParOf" srcId="{A41DC9E8-DC01-4AA5-80AC-B6F377D6ABD1}" destId="{C9D30547-B286-4AD0-92F2-D6647E00828D}" srcOrd="1" destOrd="0" presId="urn:microsoft.com/office/officeart/2005/8/layout/orgChart1"/>
    <dgm:cxn modelId="{E80B2A1A-DD07-4F4E-A361-5B4FFB834C72}" type="presParOf" srcId="{E6D09997-EA7B-416D-8CD8-78C88A7BCDC2}" destId="{DD5CFA0D-824D-4134-85E3-7E97B931016B}" srcOrd="1" destOrd="0" presId="urn:microsoft.com/office/officeart/2005/8/layout/orgChart1"/>
    <dgm:cxn modelId="{1553B3DF-BB00-4227-990E-E0F9520BDB33}" type="presParOf" srcId="{E6D09997-EA7B-416D-8CD8-78C88A7BCDC2}" destId="{D15B4C65-9677-408D-BBF3-7FEEBDD36CDD}" srcOrd="2" destOrd="0" presId="urn:microsoft.com/office/officeart/2005/8/layout/orgChart1"/>
    <dgm:cxn modelId="{6F3E8542-1D7B-4ACC-877B-2B7B46E7030A}" type="presParOf" srcId="{D5B21D2C-2D3F-407E-B4C8-C750BEB00F01}" destId="{DF77A0A7-B1EA-42E7-B654-952C15F3A5D3}" srcOrd="2" destOrd="0" presId="urn:microsoft.com/office/officeart/2005/8/layout/orgChart1"/>
    <dgm:cxn modelId="{E6A10692-FCCC-43FA-8664-95AE49DA80A3}" type="presParOf" srcId="{2196CD12-E89F-4E65-B614-E81EABDDB464}" destId="{3794C2DE-921B-4715-B59D-F1E615D53D98}" srcOrd="6" destOrd="0" presId="urn:microsoft.com/office/officeart/2005/8/layout/orgChart1"/>
    <dgm:cxn modelId="{D20D6FE2-315B-45A7-92AE-B6CEF74450B7}" type="presParOf" srcId="{2196CD12-E89F-4E65-B614-E81EABDDB464}" destId="{5D76F130-C2C2-4491-9628-B532616847D9}" srcOrd="7" destOrd="0" presId="urn:microsoft.com/office/officeart/2005/8/layout/orgChart1"/>
    <dgm:cxn modelId="{63EF7ED2-1661-4E19-AFF0-59207855D64C}" type="presParOf" srcId="{5D76F130-C2C2-4491-9628-B532616847D9}" destId="{38BF4AE4-9267-4C4C-B425-7451A95B1E8D}" srcOrd="0" destOrd="0" presId="urn:microsoft.com/office/officeart/2005/8/layout/orgChart1"/>
    <dgm:cxn modelId="{5949E741-D8C2-4865-8672-3A4A101E8751}" type="presParOf" srcId="{38BF4AE4-9267-4C4C-B425-7451A95B1E8D}" destId="{22D2422E-B91E-412C-BE99-041C8A4A6D67}" srcOrd="0" destOrd="0" presId="urn:microsoft.com/office/officeart/2005/8/layout/orgChart1"/>
    <dgm:cxn modelId="{3B32C0B2-CE25-43E6-A2CB-A8A06FF61DFF}" type="presParOf" srcId="{38BF4AE4-9267-4C4C-B425-7451A95B1E8D}" destId="{A4B6FA7F-89D3-41E1-903F-D3C348EE2078}" srcOrd="1" destOrd="0" presId="urn:microsoft.com/office/officeart/2005/8/layout/orgChart1"/>
    <dgm:cxn modelId="{F530A62E-7A05-43E4-AAEE-61E5B82633C8}" type="presParOf" srcId="{5D76F130-C2C2-4491-9628-B532616847D9}" destId="{DB472437-DFF7-4D26-A52F-650058765C70}" srcOrd="1" destOrd="0" presId="urn:microsoft.com/office/officeart/2005/8/layout/orgChart1"/>
    <dgm:cxn modelId="{339AF013-79E4-4117-8E37-79D927DB8430}" type="presParOf" srcId="{DB472437-DFF7-4D26-A52F-650058765C70}" destId="{371B3CC4-A3C3-4250-B9FE-3EC571716C6F}" srcOrd="0" destOrd="0" presId="urn:microsoft.com/office/officeart/2005/8/layout/orgChart1"/>
    <dgm:cxn modelId="{8A1E313A-ADC9-4A60-B3DC-BF5106CA6053}" type="presParOf" srcId="{DB472437-DFF7-4D26-A52F-650058765C70}" destId="{8227DB77-011A-40A8-A08A-C9B50DB9B2AB}" srcOrd="1" destOrd="0" presId="urn:microsoft.com/office/officeart/2005/8/layout/orgChart1"/>
    <dgm:cxn modelId="{155F0328-31B4-4D44-BBDF-6B11CF0DD9CE}" type="presParOf" srcId="{8227DB77-011A-40A8-A08A-C9B50DB9B2AB}" destId="{6CFC7156-9E48-4BBD-B12C-230D63C108F6}" srcOrd="0" destOrd="0" presId="urn:microsoft.com/office/officeart/2005/8/layout/orgChart1"/>
    <dgm:cxn modelId="{5941171B-0CF7-49BA-99CC-F55C31743CE7}" type="presParOf" srcId="{6CFC7156-9E48-4BBD-B12C-230D63C108F6}" destId="{3786783F-2576-46DB-B49D-7BABC9662023}" srcOrd="0" destOrd="0" presId="urn:microsoft.com/office/officeart/2005/8/layout/orgChart1"/>
    <dgm:cxn modelId="{DD2E2EDD-790D-4ED9-9C3B-3FF3265BA824}" type="presParOf" srcId="{6CFC7156-9E48-4BBD-B12C-230D63C108F6}" destId="{A6711727-D217-4E13-B080-7D916A614913}" srcOrd="1" destOrd="0" presId="urn:microsoft.com/office/officeart/2005/8/layout/orgChart1"/>
    <dgm:cxn modelId="{916821EE-A9D5-46AE-AE55-8047C23631D5}" type="presParOf" srcId="{8227DB77-011A-40A8-A08A-C9B50DB9B2AB}" destId="{E25B38DF-F3D7-47D0-9503-F0AFFE2385AF}" srcOrd="1" destOrd="0" presId="urn:microsoft.com/office/officeart/2005/8/layout/orgChart1"/>
    <dgm:cxn modelId="{A79FDD80-2E54-4C58-A062-11654466F35F}" type="presParOf" srcId="{8227DB77-011A-40A8-A08A-C9B50DB9B2AB}" destId="{0CAA8868-9292-435B-8B39-5F4B1DFFA242}" srcOrd="2" destOrd="0" presId="urn:microsoft.com/office/officeart/2005/8/layout/orgChart1"/>
    <dgm:cxn modelId="{CB7EA8ED-C353-4F48-B050-BCEC899D7183}" type="presParOf" srcId="{DB472437-DFF7-4D26-A52F-650058765C70}" destId="{18934594-FF35-4E31-8A3F-7C870767D7BD}" srcOrd="2" destOrd="0" presId="urn:microsoft.com/office/officeart/2005/8/layout/orgChart1"/>
    <dgm:cxn modelId="{416ECDFC-D6A7-4101-B1AA-7BBD59695C06}" type="presParOf" srcId="{DB472437-DFF7-4D26-A52F-650058765C70}" destId="{0D37370B-3E0F-44E9-A700-27695B32776D}" srcOrd="3" destOrd="0" presId="urn:microsoft.com/office/officeart/2005/8/layout/orgChart1"/>
    <dgm:cxn modelId="{B6220C6F-04F9-40BD-9D68-C7D33E588AD0}" type="presParOf" srcId="{0D37370B-3E0F-44E9-A700-27695B32776D}" destId="{C1DF7052-D307-41BD-8631-CEB5DE53CFF7}" srcOrd="0" destOrd="0" presId="urn:microsoft.com/office/officeart/2005/8/layout/orgChart1"/>
    <dgm:cxn modelId="{784F7138-507E-4541-94CE-43065DC05F8E}" type="presParOf" srcId="{C1DF7052-D307-41BD-8631-CEB5DE53CFF7}" destId="{6A95AD21-4DB1-4FCC-93F2-74DB9C9A7E85}" srcOrd="0" destOrd="0" presId="urn:microsoft.com/office/officeart/2005/8/layout/orgChart1"/>
    <dgm:cxn modelId="{6D2EC04F-F4AC-4538-85FD-5D5E1A7558E4}" type="presParOf" srcId="{C1DF7052-D307-41BD-8631-CEB5DE53CFF7}" destId="{46C924C7-68C5-4EBB-A4F3-EEEDF46D2C4F}" srcOrd="1" destOrd="0" presId="urn:microsoft.com/office/officeart/2005/8/layout/orgChart1"/>
    <dgm:cxn modelId="{B4A70CB3-9A20-40E6-B1BD-9F98EC0BC8A8}" type="presParOf" srcId="{0D37370B-3E0F-44E9-A700-27695B32776D}" destId="{5C3390F0-209D-45E5-89BA-A519A7DDA941}" srcOrd="1" destOrd="0" presId="urn:microsoft.com/office/officeart/2005/8/layout/orgChart1"/>
    <dgm:cxn modelId="{F8CB7EE2-030D-4A3A-9683-BE9FF4290632}" type="presParOf" srcId="{0D37370B-3E0F-44E9-A700-27695B32776D}" destId="{6E03EEB3-4A51-4435-981D-249FDA689ABC}" srcOrd="2" destOrd="0" presId="urn:microsoft.com/office/officeart/2005/8/layout/orgChart1"/>
    <dgm:cxn modelId="{E75D546F-623B-4A6C-8B1D-37F8EC9DE36D}" type="presParOf" srcId="{DB472437-DFF7-4D26-A52F-650058765C70}" destId="{2D46E719-47CA-4E55-9A8B-3A9D360B0052}" srcOrd="4" destOrd="0" presId="urn:microsoft.com/office/officeart/2005/8/layout/orgChart1"/>
    <dgm:cxn modelId="{B422FF8C-5445-4C2C-8D5F-33663428A774}" type="presParOf" srcId="{DB472437-DFF7-4D26-A52F-650058765C70}" destId="{16043F67-B9F1-48FC-AF22-BC6B259F25F0}" srcOrd="5" destOrd="0" presId="urn:microsoft.com/office/officeart/2005/8/layout/orgChart1"/>
    <dgm:cxn modelId="{328B207E-C092-48D9-BF2E-9F9A29FC1A5D}" type="presParOf" srcId="{16043F67-B9F1-48FC-AF22-BC6B259F25F0}" destId="{E4FF6D65-0648-457A-887A-68D85C6F20B0}" srcOrd="0" destOrd="0" presId="urn:microsoft.com/office/officeart/2005/8/layout/orgChart1"/>
    <dgm:cxn modelId="{81DD6B3F-963E-4D52-8439-4BE76D0D878B}" type="presParOf" srcId="{E4FF6D65-0648-457A-887A-68D85C6F20B0}" destId="{D1120B9C-022A-4D50-A1F8-28C6B69C0A70}" srcOrd="0" destOrd="0" presId="urn:microsoft.com/office/officeart/2005/8/layout/orgChart1"/>
    <dgm:cxn modelId="{948885BC-797A-48AD-9252-347D9E298CBE}" type="presParOf" srcId="{E4FF6D65-0648-457A-887A-68D85C6F20B0}" destId="{E04B0273-BAAB-44B1-BDCC-6C544AD05218}" srcOrd="1" destOrd="0" presId="urn:microsoft.com/office/officeart/2005/8/layout/orgChart1"/>
    <dgm:cxn modelId="{B90F5708-3A0D-4532-928A-31730562025B}" type="presParOf" srcId="{16043F67-B9F1-48FC-AF22-BC6B259F25F0}" destId="{86B06F50-9D03-4A5F-A66A-3D3F4356EC72}" srcOrd="1" destOrd="0" presId="urn:microsoft.com/office/officeart/2005/8/layout/orgChart1"/>
    <dgm:cxn modelId="{402C815E-1850-45F8-BCEA-AD2629EE01DE}" type="presParOf" srcId="{16043F67-B9F1-48FC-AF22-BC6B259F25F0}" destId="{033B10DC-A8D2-4446-AD34-73C4A29BA5BE}" srcOrd="2" destOrd="0" presId="urn:microsoft.com/office/officeart/2005/8/layout/orgChart1"/>
    <dgm:cxn modelId="{9B54EA6B-D44A-4575-B4E4-E5DCF6B5F22A}" type="presParOf" srcId="{DB472437-DFF7-4D26-A52F-650058765C70}" destId="{04CE7E82-8432-4B05-9419-B80587678DF3}" srcOrd="6" destOrd="0" presId="urn:microsoft.com/office/officeart/2005/8/layout/orgChart1"/>
    <dgm:cxn modelId="{8796BC33-CA04-476E-9B9F-F0551A827D43}" type="presParOf" srcId="{DB472437-DFF7-4D26-A52F-650058765C70}" destId="{BE71CD34-DC1A-49D6-A3F6-085A17A44F93}" srcOrd="7" destOrd="0" presId="urn:microsoft.com/office/officeart/2005/8/layout/orgChart1"/>
    <dgm:cxn modelId="{0C6E3465-69EF-404F-A18D-F170FF917839}" type="presParOf" srcId="{BE71CD34-DC1A-49D6-A3F6-085A17A44F93}" destId="{305FE02C-C67E-4CD7-B9D8-5D89141C66E3}" srcOrd="0" destOrd="0" presId="urn:microsoft.com/office/officeart/2005/8/layout/orgChart1"/>
    <dgm:cxn modelId="{866D3A34-B5F7-41D4-B8F3-7499FDF0456C}" type="presParOf" srcId="{305FE02C-C67E-4CD7-B9D8-5D89141C66E3}" destId="{730AF755-7418-43D0-85D6-B0142FA7FE64}" srcOrd="0" destOrd="0" presId="urn:microsoft.com/office/officeart/2005/8/layout/orgChart1"/>
    <dgm:cxn modelId="{8F1D1964-4BB5-4E5F-AFDD-E786DBD97ADE}" type="presParOf" srcId="{305FE02C-C67E-4CD7-B9D8-5D89141C66E3}" destId="{AD29A17F-22E3-4A88-B384-C73D70A49768}" srcOrd="1" destOrd="0" presId="urn:microsoft.com/office/officeart/2005/8/layout/orgChart1"/>
    <dgm:cxn modelId="{53BC0655-F197-4F8B-8706-C482FB75DC58}" type="presParOf" srcId="{BE71CD34-DC1A-49D6-A3F6-085A17A44F93}" destId="{BD35094C-1C4E-4F23-ABCE-17D66B12C028}" srcOrd="1" destOrd="0" presId="urn:microsoft.com/office/officeart/2005/8/layout/orgChart1"/>
    <dgm:cxn modelId="{BA5BDC05-7B15-4D48-AF67-CD98B23E2906}" type="presParOf" srcId="{BE71CD34-DC1A-49D6-A3F6-085A17A44F93}" destId="{36D12D92-FCBB-4CFE-A9AC-CBA336DED0A5}" srcOrd="2" destOrd="0" presId="urn:microsoft.com/office/officeart/2005/8/layout/orgChart1"/>
    <dgm:cxn modelId="{A987F448-8128-4BE8-A42F-289DC6121CC8}" type="presParOf" srcId="{DB472437-DFF7-4D26-A52F-650058765C70}" destId="{18CB7ED2-196E-40EB-A2EB-BC5DD546A543}" srcOrd="8" destOrd="0" presId="urn:microsoft.com/office/officeart/2005/8/layout/orgChart1"/>
    <dgm:cxn modelId="{7FFA8C21-33FD-4D78-977F-176303A66F8A}" type="presParOf" srcId="{DB472437-DFF7-4D26-A52F-650058765C70}" destId="{47D9B149-A2EF-4A77-A9E6-39303FE31AF0}" srcOrd="9" destOrd="0" presId="urn:microsoft.com/office/officeart/2005/8/layout/orgChart1"/>
    <dgm:cxn modelId="{21EB0F72-B144-4E66-81C5-4F10E4C0059A}" type="presParOf" srcId="{47D9B149-A2EF-4A77-A9E6-39303FE31AF0}" destId="{58C05163-3DD0-4289-9492-0A4D540D1FFA}" srcOrd="0" destOrd="0" presId="urn:microsoft.com/office/officeart/2005/8/layout/orgChart1"/>
    <dgm:cxn modelId="{FE1783D8-79A2-4260-916A-C97BECC545BE}" type="presParOf" srcId="{58C05163-3DD0-4289-9492-0A4D540D1FFA}" destId="{598BB6C9-574E-41A8-AED0-1578D368F7EF}" srcOrd="0" destOrd="0" presId="urn:microsoft.com/office/officeart/2005/8/layout/orgChart1"/>
    <dgm:cxn modelId="{644913E2-8B8A-41C0-8818-51A0A73706D8}" type="presParOf" srcId="{58C05163-3DD0-4289-9492-0A4D540D1FFA}" destId="{C57FDEAE-5062-4A90-BA85-009A0FB36924}" srcOrd="1" destOrd="0" presId="urn:microsoft.com/office/officeart/2005/8/layout/orgChart1"/>
    <dgm:cxn modelId="{8A1D544A-AB02-4FAC-96A5-E91D66D32FE4}" type="presParOf" srcId="{47D9B149-A2EF-4A77-A9E6-39303FE31AF0}" destId="{54BA986D-44F1-47D2-8382-A7899CD63AB0}" srcOrd="1" destOrd="0" presId="urn:microsoft.com/office/officeart/2005/8/layout/orgChart1"/>
    <dgm:cxn modelId="{324189E0-C7E0-4EEA-8AE4-AB693E969EFC}" type="presParOf" srcId="{47D9B149-A2EF-4A77-A9E6-39303FE31AF0}" destId="{13B562C2-E68B-4C95-AF1F-C56154077D5F}" srcOrd="2" destOrd="0" presId="urn:microsoft.com/office/officeart/2005/8/layout/orgChart1"/>
    <dgm:cxn modelId="{713361A4-BD90-4AE1-AB22-97EA328232B3}" type="presParOf" srcId="{5D76F130-C2C2-4491-9628-B532616847D9}" destId="{8378694E-DAD5-4643-BCAB-725B0BF69DD1}" srcOrd="2" destOrd="0" presId="urn:microsoft.com/office/officeart/2005/8/layout/orgChart1"/>
    <dgm:cxn modelId="{D0AAA11F-3B7C-45A9-8CD0-857B5639B6A0}" type="presParOf" srcId="{5A3C9677-4956-4D14-B99D-033B4370A25C}" destId="{D26BD1B2-AD80-4349-AF35-59AAB48BAEC8}" srcOrd="2" destOrd="0" presId="urn:microsoft.com/office/officeart/2005/8/layout/orgChart1"/>
    <dgm:cxn modelId="{608D1CD7-1858-4224-8F69-61FDF4E9B824}" type="presParOf" srcId="{A43DEA71-398A-495E-9978-EBCC245C6F4A}" destId="{5163CF14-2835-4816-A616-BDDF26D313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B7ED2-196E-40EB-A2EB-BC5DD546A543}">
      <dsp:nvSpPr>
        <dsp:cNvPr id="0" name=""/>
        <dsp:cNvSpPr/>
      </dsp:nvSpPr>
      <dsp:spPr>
        <a:xfrm>
          <a:off x="7484237" y="1852916"/>
          <a:ext cx="91440" cy="14530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3038"/>
              </a:lnTo>
              <a:lnTo>
                <a:pt x="103018" y="145303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E7E82-8432-4B05-9419-B80587678DF3}">
      <dsp:nvSpPr>
        <dsp:cNvPr id="0" name=""/>
        <dsp:cNvSpPr/>
      </dsp:nvSpPr>
      <dsp:spPr>
        <a:xfrm>
          <a:off x="7484237" y="1852916"/>
          <a:ext cx="91440" cy="10576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7627"/>
              </a:lnTo>
              <a:lnTo>
                <a:pt x="103018" y="105762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6E719-47CA-4E55-9A8B-3A9D360B0052}">
      <dsp:nvSpPr>
        <dsp:cNvPr id="0" name=""/>
        <dsp:cNvSpPr/>
      </dsp:nvSpPr>
      <dsp:spPr>
        <a:xfrm>
          <a:off x="7484237" y="1852916"/>
          <a:ext cx="91440" cy="7181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8145"/>
              </a:lnTo>
              <a:lnTo>
                <a:pt x="103018" y="71814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34594-FF35-4E31-8A3F-7C870767D7BD}">
      <dsp:nvSpPr>
        <dsp:cNvPr id="0" name=""/>
        <dsp:cNvSpPr/>
      </dsp:nvSpPr>
      <dsp:spPr>
        <a:xfrm>
          <a:off x="7484237" y="1852916"/>
          <a:ext cx="91440" cy="4469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6930"/>
              </a:lnTo>
              <a:lnTo>
                <a:pt x="103018" y="44693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B3CC4-A3C3-4250-B9FE-3EC571716C6F}">
      <dsp:nvSpPr>
        <dsp:cNvPr id="0" name=""/>
        <dsp:cNvSpPr/>
      </dsp:nvSpPr>
      <dsp:spPr>
        <a:xfrm>
          <a:off x="7484237" y="1852916"/>
          <a:ext cx="91440" cy="175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716"/>
              </a:lnTo>
              <a:lnTo>
                <a:pt x="103018" y="17571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4C2DE-921B-4715-B59D-F1E615D53D98}">
      <dsp:nvSpPr>
        <dsp:cNvPr id="0" name=""/>
        <dsp:cNvSpPr/>
      </dsp:nvSpPr>
      <dsp:spPr>
        <a:xfrm>
          <a:off x="6940255" y="1535982"/>
          <a:ext cx="7424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829"/>
              </a:lnTo>
              <a:lnTo>
                <a:pt x="742499" y="85829"/>
              </a:lnTo>
              <a:lnTo>
                <a:pt x="742499" y="12593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4DC42-ED7D-4860-A504-47BB85F66D9D}">
      <dsp:nvSpPr>
        <dsp:cNvPr id="0" name=""/>
        <dsp:cNvSpPr/>
      </dsp:nvSpPr>
      <dsp:spPr>
        <a:xfrm>
          <a:off x="7022026" y="1852916"/>
          <a:ext cx="91440" cy="9893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89359"/>
              </a:lnTo>
              <a:lnTo>
                <a:pt x="103018" y="98935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16D53-384A-4BC7-896E-9A8C8CEE3FBC}">
      <dsp:nvSpPr>
        <dsp:cNvPr id="0" name=""/>
        <dsp:cNvSpPr/>
      </dsp:nvSpPr>
      <dsp:spPr>
        <a:xfrm>
          <a:off x="7022026" y="1852916"/>
          <a:ext cx="91440" cy="7181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8145"/>
              </a:lnTo>
              <a:lnTo>
                <a:pt x="103018" y="71814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3F80E-BD4E-4BD6-85C9-190FE32C6C7A}">
      <dsp:nvSpPr>
        <dsp:cNvPr id="0" name=""/>
        <dsp:cNvSpPr/>
      </dsp:nvSpPr>
      <dsp:spPr>
        <a:xfrm>
          <a:off x="7022026" y="1852916"/>
          <a:ext cx="91440" cy="4469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6930"/>
              </a:lnTo>
              <a:lnTo>
                <a:pt x="103018" y="44693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AAF9A-C950-4CB2-A04F-92C06ED6A066}">
      <dsp:nvSpPr>
        <dsp:cNvPr id="0" name=""/>
        <dsp:cNvSpPr/>
      </dsp:nvSpPr>
      <dsp:spPr>
        <a:xfrm>
          <a:off x="7022026" y="1852916"/>
          <a:ext cx="91440" cy="175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716"/>
              </a:lnTo>
              <a:lnTo>
                <a:pt x="103018" y="17571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C2A6F-4AA1-498B-BB7F-ED0C860240B6}">
      <dsp:nvSpPr>
        <dsp:cNvPr id="0" name=""/>
        <dsp:cNvSpPr/>
      </dsp:nvSpPr>
      <dsp:spPr>
        <a:xfrm>
          <a:off x="6940255" y="1535982"/>
          <a:ext cx="2802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829"/>
              </a:lnTo>
              <a:lnTo>
                <a:pt x="280288" y="85829"/>
              </a:lnTo>
              <a:lnTo>
                <a:pt x="280288" y="12593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15082-392C-4173-8E12-2F534E1D9394}">
      <dsp:nvSpPr>
        <dsp:cNvPr id="0" name=""/>
        <dsp:cNvSpPr/>
      </dsp:nvSpPr>
      <dsp:spPr>
        <a:xfrm>
          <a:off x="6528695" y="1852916"/>
          <a:ext cx="91440" cy="24906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0657"/>
              </a:lnTo>
              <a:lnTo>
                <a:pt x="103018" y="249065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DAC5D-1747-4406-88AA-894654792A03}">
      <dsp:nvSpPr>
        <dsp:cNvPr id="0" name=""/>
        <dsp:cNvSpPr/>
      </dsp:nvSpPr>
      <dsp:spPr>
        <a:xfrm>
          <a:off x="6528695" y="1852916"/>
          <a:ext cx="91440" cy="2219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443"/>
              </a:lnTo>
              <a:lnTo>
                <a:pt x="103018" y="221944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CBF93-F1D4-4578-B383-8901DDD3A293}">
      <dsp:nvSpPr>
        <dsp:cNvPr id="0" name=""/>
        <dsp:cNvSpPr/>
      </dsp:nvSpPr>
      <dsp:spPr>
        <a:xfrm>
          <a:off x="6528695" y="1852916"/>
          <a:ext cx="91440" cy="19482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8228"/>
              </a:lnTo>
              <a:lnTo>
                <a:pt x="103018" y="194822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808A2-48DD-462A-B7FC-FB3EDC5BB2CE}">
      <dsp:nvSpPr>
        <dsp:cNvPr id="0" name=""/>
        <dsp:cNvSpPr/>
      </dsp:nvSpPr>
      <dsp:spPr>
        <a:xfrm>
          <a:off x="6528695" y="1852916"/>
          <a:ext cx="91440" cy="16770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7014"/>
              </a:lnTo>
              <a:lnTo>
                <a:pt x="103018" y="167701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379DF-CF7A-42B7-97D2-216C8E9E7C03}">
      <dsp:nvSpPr>
        <dsp:cNvPr id="0" name=""/>
        <dsp:cNvSpPr/>
      </dsp:nvSpPr>
      <dsp:spPr>
        <a:xfrm>
          <a:off x="6528695" y="1852916"/>
          <a:ext cx="91440" cy="14058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5800"/>
              </a:lnTo>
              <a:lnTo>
                <a:pt x="103018" y="140580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85CB2-6774-4107-9C5B-D1B6B78231BE}">
      <dsp:nvSpPr>
        <dsp:cNvPr id="0" name=""/>
        <dsp:cNvSpPr/>
      </dsp:nvSpPr>
      <dsp:spPr>
        <a:xfrm>
          <a:off x="6528695" y="1852916"/>
          <a:ext cx="91440" cy="1134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4585"/>
              </a:lnTo>
              <a:lnTo>
                <a:pt x="103018" y="113458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F7365-FA53-4659-85CB-317AAAFE1EFC}">
      <dsp:nvSpPr>
        <dsp:cNvPr id="0" name=""/>
        <dsp:cNvSpPr/>
      </dsp:nvSpPr>
      <dsp:spPr>
        <a:xfrm>
          <a:off x="6528695" y="1852916"/>
          <a:ext cx="91440" cy="8633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3371"/>
              </a:lnTo>
              <a:lnTo>
                <a:pt x="103018" y="86337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75C23-F333-49CA-A20A-94096FB9D321}">
      <dsp:nvSpPr>
        <dsp:cNvPr id="0" name=""/>
        <dsp:cNvSpPr/>
      </dsp:nvSpPr>
      <dsp:spPr>
        <a:xfrm>
          <a:off x="6528695" y="1852916"/>
          <a:ext cx="91440" cy="592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2156"/>
              </a:lnTo>
              <a:lnTo>
                <a:pt x="103018" y="59215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0B132-4B4B-4117-B101-53B361E1017A}">
      <dsp:nvSpPr>
        <dsp:cNvPr id="0" name=""/>
        <dsp:cNvSpPr/>
      </dsp:nvSpPr>
      <dsp:spPr>
        <a:xfrm>
          <a:off x="6528695" y="1852916"/>
          <a:ext cx="91440" cy="2483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329"/>
              </a:lnTo>
              <a:lnTo>
                <a:pt x="103018" y="24832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1F754-F702-4019-9740-D6C252531BF7}">
      <dsp:nvSpPr>
        <dsp:cNvPr id="0" name=""/>
        <dsp:cNvSpPr/>
      </dsp:nvSpPr>
      <dsp:spPr>
        <a:xfrm>
          <a:off x="6727212" y="1535982"/>
          <a:ext cx="213042" cy="91440"/>
        </a:xfrm>
        <a:custGeom>
          <a:avLst/>
          <a:gdLst/>
          <a:ahLst/>
          <a:cxnLst/>
          <a:rect l="0" t="0" r="0" b="0"/>
          <a:pathLst>
            <a:path>
              <a:moveTo>
                <a:pt x="213042" y="45720"/>
              </a:moveTo>
              <a:lnTo>
                <a:pt x="213042" y="85829"/>
              </a:lnTo>
              <a:lnTo>
                <a:pt x="0" y="85829"/>
              </a:lnTo>
              <a:lnTo>
                <a:pt x="0" y="12593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B43F4-AB21-4497-B56A-EE75643ED481}">
      <dsp:nvSpPr>
        <dsp:cNvPr id="0" name=""/>
        <dsp:cNvSpPr/>
      </dsp:nvSpPr>
      <dsp:spPr>
        <a:xfrm>
          <a:off x="5999238" y="1852916"/>
          <a:ext cx="91440" cy="7489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8967"/>
              </a:lnTo>
              <a:lnTo>
                <a:pt x="103018" y="74896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D633B-D463-4CA2-86AA-370179DD3026}">
      <dsp:nvSpPr>
        <dsp:cNvPr id="0" name=""/>
        <dsp:cNvSpPr/>
      </dsp:nvSpPr>
      <dsp:spPr>
        <a:xfrm>
          <a:off x="5999238" y="1852916"/>
          <a:ext cx="91440" cy="4469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6930"/>
              </a:lnTo>
              <a:lnTo>
                <a:pt x="103018" y="44693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DC456-4EDF-4FB1-BAB6-6BACD24D7475}">
      <dsp:nvSpPr>
        <dsp:cNvPr id="0" name=""/>
        <dsp:cNvSpPr/>
      </dsp:nvSpPr>
      <dsp:spPr>
        <a:xfrm>
          <a:off x="5999238" y="1852916"/>
          <a:ext cx="91440" cy="175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716"/>
              </a:lnTo>
              <a:lnTo>
                <a:pt x="103018" y="17571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8BC9F-C614-470C-9B11-9BA17D431F2F}">
      <dsp:nvSpPr>
        <dsp:cNvPr id="0" name=""/>
        <dsp:cNvSpPr/>
      </dsp:nvSpPr>
      <dsp:spPr>
        <a:xfrm>
          <a:off x="6197755" y="1535982"/>
          <a:ext cx="742499" cy="91440"/>
        </a:xfrm>
        <a:custGeom>
          <a:avLst/>
          <a:gdLst/>
          <a:ahLst/>
          <a:cxnLst/>
          <a:rect l="0" t="0" r="0" b="0"/>
          <a:pathLst>
            <a:path>
              <a:moveTo>
                <a:pt x="742499" y="45720"/>
              </a:moveTo>
              <a:lnTo>
                <a:pt x="742499" y="85829"/>
              </a:lnTo>
              <a:lnTo>
                <a:pt x="0" y="85829"/>
              </a:lnTo>
              <a:lnTo>
                <a:pt x="0" y="12593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E8E7E-1A33-45B6-96F2-C1031ACB0549}">
      <dsp:nvSpPr>
        <dsp:cNvPr id="0" name=""/>
        <dsp:cNvSpPr/>
      </dsp:nvSpPr>
      <dsp:spPr>
        <a:xfrm>
          <a:off x="4402258" y="1216564"/>
          <a:ext cx="2537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829"/>
              </a:lnTo>
              <a:lnTo>
                <a:pt x="2537996" y="85829"/>
              </a:lnTo>
              <a:lnTo>
                <a:pt x="2537996" y="12593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5A6C6-29E4-43BC-91D2-D52A5FF72B14}">
      <dsp:nvSpPr>
        <dsp:cNvPr id="0" name=""/>
        <dsp:cNvSpPr/>
      </dsp:nvSpPr>
      <dsp:spPr>
        <a:xfrm>
          <a:off x="5042229" y="1487778"/>
          <a:ext cx="683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829"/>
              </a:lnTo>
              <a:lnTo>
                <a:pt x="683032" y="85829"/>
              </a:lnTo>
              <a:lnTo>
                <a:pt x="683032" y="12593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F3B19-4A74-4276-A657-191A01519DEC}">
      <dsp:nvSpPr>
        <dsp:cNvPr id="0" name=""/>
        <dsp:cNvSpPr/>
      </dsp:nvSpPr>
      <dsp:spPr>
        <a:xfrm>
          <a:off x="5074817" y="1804712"/>
          <a:ext cx="91440" cy="4469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6930"/>
              </a:lnTo>
              <a:lnTo>
                <a:pt x="103018" y="44693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458ED-15A6-4EC8-8AF3-3473BA2A4214}">
      <dsp:nvSpPr>
        <dsp:cNvPr id="0" name=""/>
        <dsp:cNvSpPr/>
      </dsp:nvSpPr>
      <dsp:spPr>
        <a:xfrm>
          <a:off x="5074817" y="1804712"/>
          <a:ext cx="91440" cy="175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716"/>
              </a:lnTo>
              <a:lnTo>
                <a:pt x="103018" y="17571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E5F6D-181F-4623-AEE9-ECCEC1DF23FE}">
      <dsp:nvSpPr>
        <dsp:cNvPr id="0" name=""/>
        <dsp:cNvSpPr/>
      </dsp:nvSpPr>
      <dsp:spPr>
        <a:xfrm>
          <a:off x="5042229" y="1487778"/>
          <a:ext cx="2311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829"/>
              </a:lnTo>
              <a:lnTo>
                <a:pt x="231105" y="85829"/>
              </a:lnTo>
              <a:lnTo>
                <a:pt x="231105" y="12593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AEC11-9547-4150-84E0-A79B2F6D96E5}">
      <dsp:nvSpPr>
        <dsp:cNvPr id="0" name=""/>
        <dsp:cNvSpPr/>
      </dsp:nvSpPr>
      <dsp:spPr>
        <a:xfrm>
          <a:off x="4811124" y="1487778"/>
          <a:ext cx="231105" cy="91440"/>
        </a:xfrm>
        <a:custGeom>
          <a:avLst/>
          <a:gdLst/>
          <a:ahLst/>
          <a:cxnLst/>
          <a:rect l="0" t="0" r="0" b="0"/>
          <a:pathLst>
            <a:path>
              <a:moveTo>
                <a:pt x="231105" y="45720"/>
              </a:moveTo>
              <a:lnTo>
                <a:pt x="231105" y="85829"/>
              </a:lnTo>
              <a:lnTo>
                <a:pt x="0" y="85829"/>
              </a:lnTo>
              <a:lnTo>
                <a:pt x="0" y="12593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FB2EB-BD66-4BE9-B82B-B1CF87BB2E8A}">
      <dsp:nvSpPr>
        <dsp:cNvPr id="0" name=""/>
        <dsp:cNvSpPr/>
      </dsp:nvSpPr>
      <dsp:spPr>
        <a:xfrm>
          <a:off x="4348913" y="1487778"/>
          <a:ext cx="693315" cy="91440"/>
        </a:xfrm>
        <a:custGeom>
          <a:avLst/>
          <a:gdLst/>
          <a:ahLst/>
          <a:cxnLst/>
          <a:rect l="0" t="0" r="0" b="0"/>
          <a:pathLst>
            <a:path>
              <a:moveTo>
                <a:pt x="693315" y="45720"/>
              </a:moveTo>
              <a:lnTo>
                <a:pt x="693315" y="85829"/>
              </a:lnTo>
              <a:lnTo>
                <a:pt x="0" y="85829"/>
              </a:lnTo>
              <a:lnTo>
                <a:pt x="0" y="12593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1EEF8-CF7C-4D74-8684-96BC3886FA14}">
      <dsp:nvSpPr>
        <dsp:cNvPr id="0" name=""/>
        <dsp:cNvSpPr/>
      </dsp:nvSpPr>
      <dsp:spPr>
        <a:xfrm>
          <a:off x="4402258" y="1216564"/>
          <a:ext cx="6399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829"/>
              </a:lnTo>
              <a:lnTo>
                <a:pt x="639970" y="85829"/>
              </a:lnTo>
              <a:lnTo>
                <a:pt x="639970" y="12593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4915C-BF3F-4C4F-B713-10DD29C5961C}">
      <dsp:nvSpPr>
        <dsp:cNvPr id="0" name=""/>
        <dsp:cNvSpPr/>
      </dsp:nvSpPr>
      <dsp:spPr>
        <a:xfrm>
          <a:off x="3688186" y="1804712"/>
          <a:ext cx="91440" cy="5261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6198"/>
              </a:lnTo>
              <a:lnTo>
                <a:pt x="103018" y="52619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9B6A4-9667-4E47-9A1A-663362F36463}">
      <dsp:nvSpPr>
        <dsp:cNvPr id="0" name=""/>
        <dsp:cNvSpPr/>
      </dsp:nvSpPr>
      <dsp:spPr>
        <a:xfrm>
          <a:off x="3688186" y="1804712"/>
          <a:ext cx="91440" cy="215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350"/>
              </a:lnTo>
              <a:lnTo>
                <a:pt x="103018" y="21535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D481F-2E37-44B8-8799-E6E6B0749ADC}">
      <dsp:nvSpPr>
        <dsp:cNvPr id="0" name=""/>
        <dsp:cNvSpPr/>
      </dsp:nvSpPr>
      <dsp:spPr>
        <a:xfrm>
          <a:off x="3596809" y="1487778"/>
          <a:ext cx="2898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829"/>
              </a:lnTo>
              <a:lnTo>
                <a:pt x="289893" y="85829"/>
              </a:lnTo>
              <a:lnTo>
                <a:pt x="289893" y="12593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3A946-AD9F-4977-AEFF-A29D0E500672}">
      <dsp:nvSpPr>
        <dsp:cNvPr id="0" name=""/>
        <dsp:cNvSpPr/>
      </dsp:nvSpPr>
      <dsp:spPr>
        <a:xfrm>
          <a:off x="3108398" y="1804712"/>
          <a:ext cx="91440" cy="18487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8754"/>
              </a:lnTo>
              <a:lnTo>
                <a:pt x="103018" y="184875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8802D-0A3A-4E98-AAA6-6879DCB66166}">
      <dsp:nvSpPr>
        <dsp:cNvPr id="0" name=""/>
        <dsp:cNvSpPr/>
      </dsp:nvSpPr>
      <dsp:spPr>
        <a:xfrm>
          <a:off x="3108398" y="1804712"/>
          <a:ext cx="91440" cy="1577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7539"/>
              </a:lnTo>
              <a:lnTo>
                <a:pt x="103018" y="157753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8BD9D7-7F39-4550-8569-8759ABCA8F1D}">
      <dsp:nvSpPr>
        <dsp:cNvPr id="0" name=""/>
        <dsp:cNvSpPr/>
      </dsp:nvSpPr>
      <dsp:spPr>
        <a:xfrm>
          <a:off x="3108398" y="1804712"/>
          <a:ext cx="91440" cy="1306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6325"/>
              </a:lnTo>
              <a:lnTo>
                <a:pt x="103018" y="130632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E4AA7-63B7-40FD-A092-E3F64DA660ED}">
      <dsp:nvSpPr>
        <dsp:cNvPr id="0" name=""/>
        <dsp:cNvSpPr/>
      </dsp:nvSpPr>
      <dsp:spPr>
        <a:xfrm>
          <a:off x="3108398" y="1804712"/>
          <a:ext cx="91440" cy="10351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5110"/>
              </a:lnTo>
              <a:lnTo>
                <a:pt x="103018" y="103511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01A3D-6534-49B0-A2E2-491142A09BE7}">
      <dsp:nvSpPr>
        <dsp:cNvPr id="0" name=""/>
        <dsp:cNvSpPr/>
      </dsp:nvSpPr>
      <dsp:spPr>
        <a:xfrm>
          <a:off x="3108398" y="1804712"/>
          <a:ext cx="91440" cy="7638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3896"/>
              </a:lnTo>
              <a:lnTo>
                <a:pt x="103018" y="76389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2164B-5ADC-4481-BD57-604B3ADFA505}">
      <dsp:nvSpPr>
        <dsp:cNvPr id="0" name=""/>
        <dsp:cNvSpPr/>
      </dsp:nvSpPr>
      <dsp:spPr>
        <a:xfrm>
          <a:off x="3108398" y="1804712"/>
          <a:ext cx="91440" cy="469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9806"/>
              </a:lnTo>
              <a:lnTo>
                <a:pt x="103018" y="46980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0216E-2383-4DAC-B2AC-AC172F2BE092}">
      <dsp:nvSpPr>
        <dsp:cNvPr id="0" name=""/>
        <dsp:cNvSpPr/>
      </dsp:nvSpPr>
      <dsp:spPr>
        <a:xfrm>
          <a:off x="3108398" y="1804712"/>
          <a:ext cx="91440" cy="1809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903"/>
              </a:lnTo>
              <a:lnTo>
                <a:pt x="103018" y="1809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864D20-6F7A-48C5-8BBF-20AA39588F82}">
      <dsp:nvSpPr>
        <dsp:cNvPr id="0" name=""/>
        <dsp:cNvSpPr/>
      </dsp:nvSpPr>
      <dsp:spPr>
        <a:xfrm>
          <a:off x="3306915" y="1487778"/>
          <a:ext cx="289893" cy="91440"/>
        </a:xfrm>
        <a:custGeom>
          <a:avLst/>
          <a:gdLst/>
          <a:ahLst/>
          <a:cxnLst/>
          <a:rect l="0" t="0" r="0" b="0"/>
          <a:pathLst>
            <a:path>
              <a:moveTo>
                <a:pt x="289893" y="45720"/>
              </a:moveTo>
              <a:lnTo>
                <a:pt x="289893" y="85829"/>
              </a:lnTo>
              <a:lnTo>
                <a:pt x="0" y="85829"/>
              </a:lnTo>
              <a:lnTo>
                <a:pt x="0" y="12593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2E71B-863A-4260-AC82-39CB80C8BB08}">
      <dsp:nvSpPr>
        <dsp:cNvPr id="0" name=""/>
        <dsp:cNvSpPr/>
      </dsp:nvSpPr>
      <dsp:spPr>
        <a:xfrm>
          <a:off x="3596809" y="1216564"/>
          <a:ext cx="805449" cy="91440"/>
        </a:xfrm>
        <a:custGeom>
          <a:avLst/>
          <a:gdLst/>
          <a:ahLst/>
          <a:cxnLst/>
          <a:rect l="0" t="0" r="0" b="0"/>
          <a:pathLst>
            <a:path>
              <a:moveTo>
                <a:pt x="805449" y="45720"/>
              </a:moveTo>
              <a:lnTo>
                <a:pt x="805449" y="85829"/>
              </a:lnTo>
              <a:lnTo>
                <a:pt x="0" y="85829"/>
              </a:lnTo>
              <a:lnTo>
                <a:pt x="0" y="12593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CC46A-FD56-40E4-9277-2A78AE8B4066}">
      <dsp:nvSpPr>
        <dsp:cNvPr id="0" name=""/>
        <dsp:cNvSpPr/>
      </dsp:nvSpPr>
      <dsp:spPr>
        <a:xfrm>
          <a:off x="2588927" y="1804712"/>
          <a:ext cx="91440" cy="175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716"/>
              </a:lnTo>
              <a:lnTo>
                <a:pt x="103018" y="17571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62963-0C6B-4101-B7E5-E222F002DE74}">
      <dsp:nvSpPr>
        <dsp:cNvPr id="0" name=""/>
        <dsp:cNvSpPr/>
      </dsp:nvSpPr>
      <dsp:spPr>
        <a:xfrm>
          <a:off x="1842195" y="1487778"/>
          <a:ext cx="945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829"/>
              </a:lnTo>
              <a:lnTo>
                <a:pt x="945248" y="85829"/>
              </a:lnTo>
              <a:lnTo>
                <a:pt x="945248" y="12593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01127-8CD6-44F9-9255-C8BA0CEA6A75}">
      <dsp:nvSpPr>
        <dsp:cNvPr id="0" name=""/>
        <dsp:cNvSpPr/>
      </dsp:nvSpPr>
      <dsp:spPr>
        <a:xfrm>
          <a:off x="1992282" y="1804712"/>
          <a:ext cx="91440" cy="1001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1697"/>
              </a:lnTo>
              <a:lnTo>
                <a:pt x="103018" y="100169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2955C-E2B4-4578-9DD1-79018ED9FCEC}">
      <dsp:nvSpPr>
        <dsp:cNvPr id="0" name=""/>
        <dsp:cNvSpPr/>
      </dsp:nvSpPr>
      <dsp:spPr>
        <a:xfrm>
          <a:off x="1992282" y="1804712"/>
          <a:ext cx="91440" cy="5945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4502"/>
              </a:lnTo>
              <a:lnTo>
                <a:pt x="103018" y="59450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8E191-6B81-4CA7-B5F5-276DB5C70664}">
      <dsp:nvSpPr>
        <dsp:cNvPr id="0" name=""/>
        <dsp:cNvSpPr/>
      </dsp:nvSpPr>
      <dsp:spPr>
        <a:xfrm>
          <a:off x="1992282" y="1804712"/>
          <a:ext cx="91440" cy="2050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012"/>
              </a:lnTo>
              <a:lnTo>
                <a:pt x="103018" y="20501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343C3-8902-4EAF-B442-6BBC3AA6BF3D}">
      <dsp:nvSpPr>
        <dsp:cNvPr id="0" name=""/>
        <dsp:cNvSpPr/>
      </dsp:nvSpPr>
      <dsp:spPr>
        <a:xfrm>
          <a:off x="1842195" y="1487778"/>
          <a:ext cx="3486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829"/>
              </a:lnTo>
              <a:lnTo>
                <a:pt x="348603" y="85829"/>
              </a:lnTo>
              <a:lnTo>
                <a:pt x="348603" y="12593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CAC9C-6D6D-4997-BC7E-609EE82E2FAF}">
      <dsp:nvSpPr>
        <dsp:cNvPr id="0" name=""/>
        <dsp:cNvSpPr/>
      </dsp:nvSpPr>
      <dsp:spPr>
        <a:xfrm>
          <a:off x="1435172" y="2165181"/>
          <a:ext cx="91440" cy="8734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3475"/>
              </a:lnTo>
              <a:lnTo>
                <a:pt x="112065" y="8734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134D7-A601-4D67-A751-CCBDC6D5966D}">
      <dsp:nvSpPr>
        <dsp:cNvPr id="0" name=""/>
        <dsp:cNvSpPr/>
      </dsp:nvSpPr>
      <dsp:spPr>
        <a:xfrm>
          <a:off x="1435172" y="2165181"/>
          <a:ext cx="91440" cy="5020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2014"/>
              </a:lnTo>
              <a:lnTo>
                <a:pt x="112065" y="50201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A44AA-4CA7-4A9B-A50C-5305E0C6ED82}">
      <dsp:nvSpPr>
        <dsp:cNvPr id="0" name=""/>
        <dsp:cNvSpPr/>
      </dsp:nvSpPr>
      <dsp:spPr>
        <a:xfrm>
          <a:off x="1435172" y="2165181"/>
          <a:ext cx="91440" cy="1827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797"/>
              </a:lnTo>
              <a:lnTo>
                <a:pt x="112065" y="18279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D5E38-7186-469D-A2F8-99DF1A4FC083}">
      <dsp:nvSpPr>
        <dsp:cNvPr id="0" name=""/>
        <dsp:cNvSpPr/>
      </dsp:nvSpPr>
      <dsp:spPr>
        <a:xfrm>
          <a:off x="941469" y="1734157"/>
          <a:ext cx="7163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829"/>
              </a:lnTo>
              <a:lnTo>
                <a:pt x="716344" y="85829"/>
              </a:lnTo>
              <a:lnTo>
                <a:pt x="716344" y="12593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2D40A-74B5-486C-8D5C-FDCD85571D61}">
      <dsp:nvSpPr>
        <dsp:cNvPr id="0" name=""/>
        <dsp:cNvSpPr/>
      </dsp:nvSpPr>
      <dsp:spPr>
        <a:xfrm>
          <a:off x="966985" y="2226212"/>
          <a:ext cx="91440" cy="7181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8145"/>
              </a:lnTo>
              <a:lnTo>
                <a:pt x="103009" y="71814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15921-1FA5-4884-8BB7-6974930B37E9}">
      <dsp:nvSpPr>
        <dsp:cNvPr id="0" name=""/>
        <dsp:cNvSpPr/>
      </dsp:nvSpPr>
      <dsp:spPr>
        <a:xfrm>
          <a:off x="966985" y="2226212"/>
          <a:ext cx="91440" cy="4469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6930"/>
              </a:lnTo>
              <a:lnTo>
                <a:pt x="103009" y="44693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F9F08-F4CF-46AD-9533-4F3DFECADF72}">
      <dsp:nvSpPr>
        <dsp:cNvPr id="0" name=""/>
        <dsp:cNvSpPr/>
      </dsp:nvSpPr>
      <dsp:spPr>
        <a:xfrm>
          <a:off x="966985" y="2226212"/>
          <a:ext cx="91440" cy="175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716"/>
              </a:lnTo>
              <a:lnTo>
                <a:pt x="103009" y="17571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C96D6-C802-42CB-8A12-4FF96E0E26BB}">
      <dsp:nvSpPr>
        <dsp:cNvPr id="0" name=""/>
        <dsp:cNvSpPr/>
      </dsp:nvSpPr>
      <dsp:spPr>
        <a:xfrm>
          <a:off x="941469" y="1734157"/>
          <a:ext cx="224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829"/>
              </a:lnTo>
              <a:lnTo>
                <a:pt x="224008" y="85829"/>
              </a:lnTo>
              <a:lnTo>
                <a:pt x="224008" y="12593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40378-E921-435B-AA5F-DABAE2718DD1}">
      <dsp:nvSpPr>
        <dsp:cNvPr id="0" name=""/>
        <dsp:cNvSpPr/>
      </dsp:nvSpPr>
      <dsp:spPr>
        <a:xfrm>
          <a:off x="506552" y="2164482"/>
          <a:ext cx="91440" cy="9893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89359"/>
              </a:lnTo>
              <a:lnTo>
                <a:pt x="101231" y="98935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AC5BF-BB22-4FCC-A696-77E755E8111D}">
      <dsp:nvSpPr>
        <dsp:cNvPr id="0" name=""/>
        <dsp:cNvSpPr/>
      </dsp:nvSpPr>
      <dsp:spPr>
        <a:xfrm>
          <a:off x="506552" y="2164482"/>
          <a:ext cx="91440" cy="7181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8145"/>
              </a:lnTo>
              <a:lnTo>
                <a:pt x="101231" y="71814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79142-01BF-4CC0-9B49-BE132DE378AB}">
      <dsp:nvSpPr>
        <dsp:cNvPr id="0" name=""/>
        <dsp:cNvSpPr/>
      </dsp:nvSpPr>
      <dsp:spPr>
        <a:xfrm>
          <a:off x="506552" y="2164482"/>
          <a:ext cx="91440" cy="4469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6930"/>
              </a:lnTo>
              <a:lnTo>
                <a:pt x="101231" y="44693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42F01-2859-4F5D-BCB8-95EB684BB4F7}">
      <dsp:nvSpPr>
        <dsp:cNvPr id="0" name=""/>
        <dsp:cNvSpPr/>
      </dsp:nvSpPr>
      <dsp:spPr>
        <a:xfrm>
          <a:off x="506552" y="2164482"/>
          <a:ext cx="91440" cy="175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716"/>
              </a:lnTo>
              <a:lnTo>
                <a:pt x="101231" y="17571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A9350-DB8F-4BBC-A027-B48573EF7F24}">
      <dsp:nvSpPr>
        <dsp:cNvPr id="0" name=""/>
        <dsp:cNvSpPr/>
      </dsp:nvSpPr>
      <dsp:spPr>
        <a:xfrm>
          <a:off x="700303" y="1734157"/>
          <a:ext cx="241165" cy="91440"/>
        </a:xfrm>
        <a:custGeom>
          <a:avLst/>
          <a:gdLst/>
          <a:ahLst/>
          <a:cxnLst/>
          <a:rect l="0" t="0" r="0" b="0"/>
          <a:pathLst>
            <a:path>
              <a:moveTo>
                <a:pt x="241165" y="45720"/>
              </a:moveTo>
              <a:lnTo>
                <a:pt x="241165" y="85829"/>
              </a:lnTo>
              <a:lnTo>
                <a:pt x="0" y="85829"/>
              </a:lnTo>
              <a:lnTo>
                <a:pt x="0" y="12593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76C9A-DA61-4239-845B-15E4FA8AF331}">
      <dsp:nvSpPr>
        <dsp:cNvPr id="0" name=""/>
        <dsp:cNvSpPr/>
      </dsp:nvSpPr>
      <dsp:spPr>
        <a:xfrm>
          <a:off x="219509" y="1734157"/>
          <a:ext cx="721959" cy="91440"/>
        </a:xfrm>
        <a:custGeom>
          <a:avLst/>
          <a:gdLst/>
          <a:ahLst/>
          <a:cxnLst/>
          <a:rect l="0" t="0" r="0" b="0"/>
          <a:pathLst>
            <a:path>
              <a:moveTo>
                <a:pt x="721959" y="45720"/>
              </a:moveTo>
              <a:lnTo>
                <a:pt x="721959" y="85829"/>
              </a:lnTo>
              <a:lnTo>
                <a:pt x="0" y="85829"/>
              </a:lnTo>
              <a:lnTo>
                <a:pt x="0" y="12593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A0127-A615-4EFB-99AD-17C5F9AA818E}">
      <dsp:nvSpPr>
        <dsp:cNvPr id="0" name=""/>
        <dsp:cNvSpPr/>
      </dsp:nvSpPr>
      <dsp:spPr>
        <a:xfrm>
          <a:off x="941469" y="1487778"/>
          <a:ext cx="900725" cy="91440"/>
        </a:xfrm>
        <a:custGeom>
          <a:avLst/>
          <a:gdLst/>
          <a:ahLst/>
          <a:cxnLst/>
          <a:rect l="0" t="0" r="0" b="0"/>
          <a:pathLst>
            <a:path>
              <a:moveTo>
                <a:pt x="900725" y="45720"/>
              </a:moveTo>
              <a:lnTo>
                <a:pt x="900725" y="85829"/>
              </a:lnTo>
              <a:lnTo>
                <a:pt x="0" y="85829"/>
              </a:lnTo>
              <a:lnTo>
                <a:pt x="0" y="12593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1D711-B9EC-4298-8FB9-F668076A248F}">
      <dsp:nvSpPr>
        <dsp:cNvPr id="0" name=""/>
        <dsp:cNvSpPr/>
      </dsp:nvSpPr>
      <dsp:spPr>
        <a:xfrm>
          <a:off x="1842195" y="1216564"/>
          <a:ext cx="2560063" cy="91440"/>
        </a:xfrm>
        <a:custGeom>
          <a:avLst/>
          <a:gdLst/>
          <a:ahLst/>
          <a:cxnLst/>
          <a:rect l="0" t="0" r="0" b="0"/>
          <a:pathLst>
            <a:path>
              <a:moveTo>
                <a:pt x="2560063" y="45720"/>
              </a:moveTo>
              <a:lnTo>
                <a:pt x="2560063" y="85829"/>
              </a:lnTo>
              <a:lnTo>
                <a:pt x="0" y="85829"/>
              </a:lnTo>
              <a:lnTo>
                <a:pt x="0" y="12593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2DB39-13B6-4ADF-BFC9-9692815F7B5B}">
      <dsp:nvSpPr>
        <dsp:cNvPr id="0" name=""/>
        <dsp:cNvSpPr/>
      </dsp:nvSpPr>
      <dsp:spPr>
        <a:xfrm>
          <a:off x="4077577" y="979594"/>
          <a:ext cx="649363" cy="282689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 err="1"/>
            <a:t>ESBookshop</a:t>
          </a:r>
          <a:endParaRPr lang="fr-CH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Site de vente de livres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/>
            <a:t>1111h</a:t>
          </a:r>
          <a:endParaRPr lang="fr-CH" sz="500" kern="1200" dirty="0"/>
        </a:p>
      </dsp:txBody>
      <dsp:txXfrm>
        <a:off x="4077577" y="979594"/>
        <a:ext cx="649363" cy="282689"/>
      </dsp:txXfrm>
    </dsp:sp>
    <dsp:sp modelId="{5AB8EC51-83DA-4E47-92D8-E24694A2DFCF}">
      <dsp:nvSpPr>
        <dsp:cNvPr id="0" name=""/>
        <dsp:cNvSpPr/>
      </dsp:nvSpPr>
      <dsp:spPr>
        <a:xfrm>
          <a:off x="1651199" y="1342502"/>
          <a:ext cx="381992" cy="19099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Utilisateurs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302h</a:t>
          </a:r>
        </a:p>
      </dsp:txBody>
      <dsp:txXfrm>
        <a:off x="1651199" y="1342502"/>
        <a:ext cx="381992" cy="190996"/>
      </dsp:txXfrm>
    </dsp:sp>
    <dsp:sp modelId="{F0550CA7-8D75-4A0D-81AD-ED87E64200E7}">
      <dsp:nvSpPr>
        <dsp:cNvPr id="0" name=""/>
        <dsp:cNvSpPr/>
      </dsp:nvSpPr>
      <dsp:spPr>
        <a:xfrm>
          <a:off x="705950" y="1613716"/>
          <a:ext cx="471038" cy="16616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Administrateur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190h</a:t>
          </a:r>
        </a:p>
      </dsp:txBody>
      <dsp:txXfrm>
        <a:off x="705950" y="1613716"/>
        <a:ext cx="471038" cy="166160"/>
      </dsp:txXfrm>
    </dsp:sp>
    <dsp:sp modelId="{51618956-9998-40B0-B23D-D08CB9C5DD6C}">
      <dsp:nvSpPr>
        <dsp:cNvPr id="0" name=""/>
        <dsp:cNvSpPr/>
      </dsp:nvSpPr>
      <dsp:spPr>
        <a:xfrm>
          <a:off x="3972" y="1860096"/>
          <a:ext cx="431074" cy="299258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Gestion du stock</a:t>
          </a:r>
          <a:br>
            <a:rPr lang="fr-CH" sz="500" kern="1200" dirty="0"/>
          </a:br>
          <a:r>
            <a:rPr lang="fr-CH" sz="500" kern="1200" dirty="0"/>
            <a:t>24h</a:t>
          </a:r>
        </a:p>
      </dsp:txBody>
      <dsp:txXfrm>
        <a:off x="3972" y="1860096"/>
        <a:ext cx="431074" cy="299258"/>
      </dsp:txXfrm>
    </dsp:sp>
    <dsp:sp modelId="{9509A6F9-8C16-44BD-811D-184A674BC3EA}">
      <dsp:nvSpPr>
        <dsp:cNvPr id="0" name=""/>
        <dsp:cNvSpPr/>
      </dsp:nvSpPr>
      <dsp:spPr>
        <a:xfrm>
          <a:off x="515264" y="1860096"/>
          <a:ext cx="370077" cy="30438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Gestion des livres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43h</a:t>
          </a:r>
        </a:p>
      </dsp:txBody>
      <dsp:txXfrm>
        <a:off x="515264" y="1860096"/>
        <a:ext cx="370077" cy="304386"/>
      </dsp:txXfrm>
    </dsp:sp>
    <dsp:sp modelId="{1DF992E5-5198-4D64-A78B-B0E01E2E59DF}">
      <dsp:nvSpPr>
        <dsp:cNvPr id="0" name=""/>
        <dsp:cNvSpPr/>
      </dsp:nvSpPr>
      <dsp:spPr>
        <a:xfrm>
          <a:off x="607784" y="2244701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Afficher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4h</a:t>
          </a:r>
        </a:p>
      </dsp:txBody>
      <dsp:txXfrm>
        <a:off x="607784" y="2244701"/>
        <a:ext cx="381992" cy="190996"/>
      </dsp:txXfrm>
    </dsp:sp>
    <dsp:sp modelId="{8E6624E8-A35E-4096-884D-2B1A9FE05AF4}">
      <dsp:nvSpPr>
        <dsp:cNvPr id="0" name=""/>
        <dsp:cNvSpPr/>
      </dsp:nvSpPr>
      <dsp:spPr>
        <a:xfrm>
          <a:off x="607784" y="2515915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Supprimer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8h</a:t>
          </a:r>
        </a:p>
      </dsp:txBody>
      <dsp:txXfrm>
        <a:off x="607784" y="2515915"/>
        <a:ext cx="381992" cy="190996"/>
      </dsp:txXfrm>
    </dsp:sp>
    <dsp:sp modelId="{98023758-B27C-4072-9239-DDCDD06E2B2F}">
      <dsp:nvSpPr>
        <dsp:cNvPr id="0" name=""/>
        <dsp:cNvSpPr/>
      </dsp:nvSpPr>
      <dsp:spPr>
        <a:xfrm>
          <a:off x="607784" y="2787130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Ajouter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21h</a:t>
          </a:r>
        </a:p>
      </dsp:txBody>
      <dsp:txXfrm>
        <a:off x="607784" y="2787130"/>
        <a:ext cx="381992" cy="190996"/>
      </dsp:txXfrm>
    </dsp:sp>
    <dsp:sp modelId="{D2CDA105-D466-4175-B266-939BFA077571}">
      <dsp:nvSpPr>
        <dsp:cNvPr id="0" name=""/>
        <dsp:cNvSpPr/>
      </dsp:nvSpPr>
      <dsp:spPr>
        <a:xfrm>
          <a:off x="607784" y="3058344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Modifier</a:t>
          </a:r>
          <a:br>
            <a:rPr lang="fr-CH" sz="500" kern="1200" dirty="0"/>
          </a:br>
          <a:r>
            <a:rPr lang="fr-CH" sz="500" kern="1200" dirty="0"/>
            <a:t>10h</a:t>
          </a:r>
        </a:p>
      </dsp:txBody>
      <dsp:txXfrm>
        <a:off x="607784" y="3058344"/>
        <a:ext cx="381992" cy="190996"/>
      </dsp:txXfrm>
    </dsp:sp>
    <dsp:sp modelId="{27189E41-006F-49AD-A817-7313059AAA8C}">
      <dsp:nvSpPr>
        <dsp:cNvPr id="0" name=""/>
        <dsp:cNvSpPr/>
      </dsp:nvSpPr>
      <dsp:spPr>
        <a:xfrm>
          <a:off x="974512" y="1860096"/>
          <a:ext cx="381931" cy="36611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Gestion des utilisateurs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64h</a:t>
          </a:r>
        </a:p>
      </dsp:txBody>
      <dsp:txXfrm>
        <a:off x="974512" y="1860096"/>
        <a:ext cx="381931" cy="366116"/>
      </dsp:txXfrm>
    </dsp:sp>
    <dsp:sp modelId="{5569447D-8F8A-453A-AEC2-38EB0BBF8D1D}">
      <dsp:nvSpPr>
        <dsp:cNvPr id="0" name=""/>
        <dsp:cNvSpPr/>
      </dsp:nvSpPr>
      <dsp:spPr>
        <a:xfrm>
          <a:off x="1069994" y="2306431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Afficher</a:t>
          </a:r>
          <a:br>
            <a:rPr lang="fr-CH" sz="500" kern="1200" dirty="0"/>
          </a:br>
          <a:r>
            <a:rPr lang="fr-CH" sz="500" kern="1200" dirty="0"/>
            <a:t>20h</a:t>
          </a:r>
        </a:p>
      </dsp:txBody>
      <dsp:txXfrm>
        <a:off x="1069994" y="2306431"/>
        <a:ext cx="381992" cy="190996"/>
      </dsp:txXfrm>
    </dsp:sp>
    <dsp:sp modelId="{324B383B-A7B4-41D3-9516-8C540B302B57}">
      <dsp:nvSpPr>
        <dsp:cNvPr id="0" name=""/>
        <dsp:cNvSpPr/>
      </dsp:nvSpPr>
      <dsp:spPr>
        <a:xfrm>
          <a:off x="1069994" y="2577645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Supprimer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20h</a:t>
          </a:r>
        </a:p>
      </dsp:txBody>
      <dsp:txXfrm>
        <a:off x="1069994" y="2577645"/>
        <a:ext cx="381992" cy="190996"/>
      </dsp:txXfrm>
    </dsp:sp>
    <dsp:sp modelId="{6BE05828-FB7C-4782-B60F-F6EEE8316D00}">
      <dsp:nvSpPr>
        <dsp:cNvPr id="0" name=""/>
        <dsp:cNvSpPr/>
      </dsp:nvSpPr>
      <dsp:spPr>
        <a:xfrm>
          <a:off x="1069994" y="2848859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Ajouter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24h</a:t>
          </a:r>
        </a:p>
      </dsp:txBody>
      <dsp:txXfrm>
        <a:off x="1069994" y="2848859"/>
        <a:ext cx="381992" cy="190996"/>
      </dsp:txXfrm>
    </dsp:sp>
    <dsp:sp modelId="{B8CA6758-7723-4177-8A59-0383D0519B23}">
      <dsp:nvSpPr>
        <dsp:cNvPr id="0" name=""/>
        <dsp:cNvSpPr/>
      </dsp:nvSpPr>
      <dsp:spPr>
        <a:xfrm>
          <a:off x="1436661" y="1860096"/>
          <a:ext cx="442304" cy="30508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Tableau de bord</a:t>
          </a:r>
          <a:br>
            <a:rPr lang="fr-CH" sz="500" kern="1200" dirty="0"/>
          </a:br>
          <a:r>
            <a:rPr lang="fr-CH" sz="500" kern="1200" dirty="0"/>
            <a:t>59h</a:t>
          </a:r>
        </a:p>
      </dsp:txBody>
      <dsp:txXfrm>
        <a:off x="1436661" y="1860096"/>
        <a:ext cx="442304" cy="305085"/>
      </dsp:txXfrm>
    </dsp:sp>
    <dsp:sp modelId="{66DACD4F-5DB9-41F3-ACB0-1978CCD66AEC}">
      <dsp:nvSpPr>
        <dsp:cNvPr id="0" name=""/>
        <dsp:cNvSpPr/>
      </dsp:nvSpPr>
      <dsp:spPr>
        <a:xfrm>
          <a:off x="1547237" y="2245400"/>
          <a:ext cx="353854" cy="205158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indicateurs des ventes</a:t>
          </a:r>
          <a:br>
            <a:rPr lang="fr-CH" sz="500" kern="1200" dirty="0"/>
          </a:br>
          <a:r>
            <a:rPr lang="fr-CH" sz="500" kern="1200" dirty="0"/>
            <a:t>25h</a:t>
          </a:r>
        </a:p>
      </dsp:txBody>
      <dsp:txXfrm>
        <a:off x="1547237" y="2245400"/>
        <a:ext cx="353854" cy="205158"/>
      </dsp:txXfrm>
    </dsp:sp>
    <dsp:sp modelId="{CF173D87-1087-4F08-ACBD-1C782D64E6BE}">
      <dsp:nvSpPr>
        <dsp:cNvPr id="0" name=""/>
        <dsp:cNvSpPr/>
      </dsp:nvSpPr>
      <dsp:spPr>
        <a:xfrm>
          <a:off x="1547237" y="2530776"/>
          <a:ext cx="467844" cy="272837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Aperçu des précommandes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18h</a:t>
          </a:r>
        </a:p>
      </dsp:txBody>
      <dsp:txXfrm>
        <a:off x="1547237" y="2530776"/>
        <a:ext cx="467844" cy="272837"/>
      </dsp:txXfrm>
    </dsp:sp>
    <dsp:sp modelId="{91CE6CA7-F728-48FE-80E6-3A19FD1C16CA}">
      <dsp:nvSpPr>
        <dsp:cNvPr id="0" name=""/>
        <dsp:cNvSpPr/>
      </dsp:nvSpPr>
      <dsp:spPr>
        <a:xfrm>
          <a:off x="1547237" y="2883833"/>
          <a:ext cx="463593" cy="309648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Livres les plus consultés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16h</a:t>
          </a:r>
        </a:p>
      </dsp:txBody>
      <dsp:txXfrm>
        <a:off x="1547237" y="2883833"/>
        <a:ext cx="463593" cy="309648"/>
      </dsp:txXfrm>
    </dsp:sp>
    <dsp:sp modelId="{6BA39F14-4A11-42EA-943D-83DDE03D2E8B}">
      <dsp:nvSpPr>
        <dsp:cNvPr id="0" name=""/>
        <dsp:cNvSpPr/>
      </dsp:nvSpPr>
      <dsp:spPr>
        <a:xfrm>
          <a:off x="1999803" y="1613716"/>
          <a:ext cx="381992" cy="190996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Membres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82h</a:t>
          </a:r>
        </a:p>
      </dsp:txBody>
      <dsp:txXfrm>
        <a:off x="1999803" y="1613716"/>
        <a:ext cx="381992" cy="190996"/>
      </dsp:txXfrm>
    </dsp:sp>
    <dsp:sp modelId="{9DECF5DD-D363-4B8D-9591-DBAB661BA69B}">
      <dsp:nvSpPr>
        <dsp:cNvPr id="0" name=""/>
        <dsp:cNvSpPr/>
      </dsp:nvSpPr>
      <dsp:spPr>
        <a:xfrm>
          <a:off x="2095301" y="1884931"/>
          <a:ext cx="516426" cy="249587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Authentification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28h</a:t>
          </a:r>
        </a:p>
      </dsp:txBody>
      <dsp:txXfrm>
        <a:off x="2095301" y="1884931"/>
        <a:ext cx="516426" cy="249587"/>
      </dsp:txXfrm>
    </dsp:sp>
    <dsp:sp modelId="{52CE2F6C-E78B-49A0-A341-5A5735273A21}">
      <dsp:nvSpPr>
        <dsp:cNvPr id="0" name=""/>
        <dsp:cNvSpPr/>
      </dsp:nvSpPr>
      <dsp:spPr>
        <a:xfrm>
          <a:off x="2095301" y="2214737"/>
          <a:ext cx="458325" cy="36895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modification du profil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31h</a:t>
          </a:r>
        </a:p>
      </dsp:txBody>
      <dsp:txXfrm>
        <a:off x="2095301" y="2214737"/>
        <a:ext cx="458325" cy="368954"/>
      </dsp:txXfrm>
    </dsp:sp>
    <dsp:sp modelId="{27996429-8962-423A-A289-0AD440396AA6}">
      <dsp:nvSpPr>
        <dsp:cNvPr id="0" name=""/>
        <dsp:cNvSpPr/>
      </dsp:nvSpPr>
      <dsp:spPr>
        <a:xfrm>
          <a:off x="2095301" y="2663910"/>
          <a:ext cx="553086" cy="284998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Mot de passe oublié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23h</a:t>
          </a:r>
        </a:p>
      </dsp:txBody>
      <dsp:txXfrm>
        <a:off x="2095301" y="2663910"/>
        <a:ext cx="553086" cy="284998"/>
      </dsp:txXfrm>
    </dsp:sp>
    <dsp:sp modelId="{98A19FFB-4CA3-4FCD-BC0E-8C5A76D16BB6}">
      <dsp:nvSpPr>
        <dsp:cNvPr id="0" name=""/>
        <dsp:cNvSpPr/>
      </dsp:nvSpPr>
      <dsp:spPr>
        <a:xfrm>
          <a:off x="2596448" y="1613716"/>
          <a:ext cx="381992" cy="190996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Non membres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30h</a:t>
          </a:r>
        </a:p>
      </dsp:txBody>
      <dsp:txXfrm>
        <a:off x="2596448" y="1613716"/>
        <a:ext cx="381992" cy="190996"/>
      </dsp:txXfrm>
    </dsp:sp>
    <dsp:sp modelId="{8537E1BF-D0A7-4638-9071-F1B9AB76205D}">
      <dsp:nvSpPr>
        <dsp:cNvPr id="0" name=""/>
        <dsp:cNvSpPr/>
      </dsp:nvSpPr>
      <dsp:spPr>
        <a:xfrm>
          <a:off x="2691946" y="1884931"/>
          <a:ext cx="43925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page Inscription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30h</a:t>
          </a:r>
        </a:p>
      </dsp:txBody>
      <dsp:txXfrm>
        <a:off x="2691946" y="1884931"/>
        <a:ext cx="439252" cy="190996"/>
      </dsp:txXfrm>
    </dsp:sp>
    <dsp:sp modelId="{B46FBB28-D366-4D74-B00E-4A3BC96A1F48}">
      <dsp:nvSpPr>
        <dsp:cNvPr id="0" name=""/>
        <dsp:cNvSpPr/>
      </dsp:nvSpPr>
      <dsp:spPr>
        <a:xfrm>
          <a:off x="3405813" y="1342502"/>
          <a:ext cx="381992" cy="19099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Services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310h</a:t>
          </a:r>
        </a:p>
      </dsp:txBody>
      <dsp:txXfrm>
        <a:off x="3405813" y="1342502"/>
        <a:ext cx="381992" cy="190996"/>
      </dsp:txXfrm>
    </dsp:sp>
    <dsp:sp modelId="{7CE53438-7CD4-46FD-A7C4-5EE1047F75D4}">
      <dsp:nvSpPr>
        <dsp:cNvPr id="0" name=""/>
        <dsp:cNvSpPr/>
      </dsp:nvSpPr>
      <dsp:spPr>
        <a:xfrm>
          <a:off x="3115919" y="1613716"/>
          <a:ext cx="381992" cy="190996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Catalogue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260h</a:t>
          </a:r>
        </a:p>
      </dsp:txBody>
      <dsp:txXfrm>
        <a:off x="3115919" y="1613716"/>
        <a:ext cx="381992" cy="190996"/>
      </dsp:txXfrm>
    </dsp:sp>
    <dsp:sp modelId="{CAB3081B-F32B-4ED8-8932-961B7B546050}">
      <dsp:nvSpPr>
        <dsp:cNvPr id="0" name=""/>
        <dsp:cNvSpPr/>
      </dsp:nvSpPr>
      <dsp:spPr>
        <a:xfrm>
          <a:off x="3211417" y="1890118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Liste des livres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20h</a:t>
          </a:r>
        </a:p>
      </dsp:txBody>
      <dsp:txXfrm>
        <a:off x="3211417" y="1890118"/>
        <a:ext cx="381992" cy="190996"/>
      </dsp:txXfrm>
    </dsp:sp>
    <dsp:sp modelId="{F1E1EA64-621C-4233-8324-72834A14FAD4}">
      <dsp:nvSpPr>
        <dsp:cNvPr id="0" name=""/>
        <dsp:cNvSpPr/>
      </dsp:nvSpPr>
      <dsp:spPr>
        <a:xfrm>
          <a:off x="3211417" y="2156145"/>
          <a:ext cx="499569" cy="236747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fiche technique</a:t>
          </a:r>
          <a:br>
            <a:rPr lang="fr-CH" sz="500" kern="1200" dirty="0"/>
          </a:br>
          <a:r>
            <a:rPr lang="fr-CH" sz="500" kern="1200" dirty="0"/>
            <a:t>30h</a:t>
          </a:r>
        </a:p>
      </dsp:txBody>
      <dsp:txXfrm>
        <a:off x="3211417" y="2156145"/>
        <a:ext cx="499569" cy="236747"/>
      </dsp:txXfrm>
    </dsp:sp>
    <dsp:sp modelId="{B8D73E96-99DC-4949-B580-0F282A2675B0}">
      <dsp:nvSpPr>
        <dsp:cNvPr id="0" name=""/>
        <dsp:cNvSpPr/>
      </dsp:nvSpPr>
      <dsp:spPr>
        <a:xfrm>
          <a:off x="3211417" y="2473111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avis/</a:t>
          </a:r>
          <a:r>
            <a:rPr lang="fr-CH" sz="500" kern="1200" dirty="0" err="1"/>
            <a:t>reviews</a:t>
          </a:r>
          <a:br>
            <a:rPr lang="fr-CH" sz="500" kern="1200" dirty="0"/>
          </a:br>
          <a:r>
            <a:rPr lang="fr-CH" sz="500" kern="1200" dirty="0"/>
            <a:t>30h</a:t>
          </a:r>
        </a:p>
      </dsp:txBody>
      <dsp:txXfrm>
        <a:off x="3211417" y="2473111"/>
        <a:ext cx="381992" cy="190996"/>
      </dsp:txXfrm>
    </dsp:sp>
    <dsp:sp modelId="{50237492-4499-4E36-BFCF-0A1104910F99}">
      <dsp:nvSpPr>
        <dsp:cNvPr id="0" name=""/>
        <dsp:cNvSpPr/>
      </dsp:nvSpPr>
      <dsp:spPr>
        <a:xfrm>
          <a:off x="3211417" y="2744325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Moteur de recherche</a:t>
          </a:r>
          <a:br>
            <a:rPr lang="fr-CH" sz="500" kern="1200" dirty="0"/>
          </a:br>
          <a:r>
            <a:rPr lang="fr-CH" sz="500" kern="1200" dirty="0"/>
            <a:t>30h</a:t>
          </a:r>
        </a:p>
      </dsp:txBody>
      <dsp:txXfrm>
        <a:off x="3211417" y="2744325"/>
        <a:ext cx="381992" cy="190996"/>
      </dsp:txXfrm>
    </dsp:sp>
    <dsp:sp modelId="{206EDF1F-DBB5-427C-A820-491197E2CF78}">
      <dsp:nvSpPr>
        <dsp:cNvPr id="0" name=""/>
        <dsp:cNvSpPr/>
      </dsp:nvSpPr>
      <dsp:spPr>
        <a:xfrm>
          <a:off x="3211417" y="3015540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 err="1"/>
            <a:t>Wishlist</a:t>
          </a:r>
          <a:endParaRPr lang="fr-CH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20h</a:t>
          </a:r>
        </a:p>
      </dsp:txBody>
      <dsp:txXfrm>
        <a:off x="3211417" y="3015540"/>
        <a:ext cx="381992" cy="190996"/>
      </dsp:txXfrm>
    </dsp:sp>
    <dsp:sp modelId="{D5F51B02-B76F-4F80-8270-4871B7FCE4FA}">
      <dsp:nvSpPr>
        <dsp:cNvPr id="0" name=""/>
        <dsp:cNvSpPr/>
      </dsp:nvSpPr>
      <dsp:spPr>
        <a:xfrm>
          <a:off x="3211417" y="3286754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 err="1"/>
            <a:t>Chatbot</a:t>
          </a:r>
          <a:endParaRPr lang="fr-CH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60h </a:t>
          </a:r>
        </a:p>
      </dsp:txBody>
      <dsp:txXfrm>
        <a:off x="3211417" y="3286754"/>
        <a:ext cx="381992" cy="190996"/>
      </dsp:txXfrm>
    </dsp:sp>
    <dsp:sp modelId="{D89A2154-2CD4-4A2E-A544-6F50CBF56A82}">
      <dsp:nvSpPr>
        <dsp:cNvPr id="0" name=""/>
        <dsp:cNvSpPr/>
      </dsp:nvSpPr>
      <dsp:spPr>
        <a:xfrm>
          <a:off x="3211417" y="3557969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Précommandes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20h</a:t>
          </a:r>
        </a:p>
      </dsp:txBody>
      <dsp:txXfrm>
        <a:off x="3211417" y="3557969"/>
        <a:ext cx="381992" cy="190996"/>
      </dsp:txXfrm>
    </dsp:sp>
    <dsp:sp modelId="{EF9236CD-4550-4C3D-BBFC-C80EDA388AD8}">
      <dsp:nvSpPr>
        <dsp:cNvPr id="0" name=""/>
        <dsp:cNvSpPr/>
      </dsp:nvSpPr>
      <dsp:spPr>
        <a:xfrm>
          <a:off x="3695707" y="1613716"/>
          <a:ext cx="381992" cy="190996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Achats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50h</a:t>
          </a:r>
        </a:p>
      </dsp:txBody>
      <dsp:txXfrm>
        <a:off x="3695707" y="1613716"/>
        <a:ext cx="381992" cy="190996"/>
      </dsp:txXfrm>
    </dsp:sp>
    <dsp:sp modelId="{B64C5B02-6142-4EB4-AF69-6A9C3276E08C}">
      <dsp:nvSpPr>
        <dsp:cNvPr id="0" name=""/>
        <dsp:cNvSpPr/>
      </dsp:nvSpPr>
      <dsp:spPr>
        <a:xfrm>
          <a:off x="3791205" y="1884931"/>
          <a:ext cx="487777" cy="270263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Paiements sécurisés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30h</a:t>
          </a:r>
        </a:p>
      </dsp:txBody>
      <dsp:txXfrm>
        <a:off x="3791205" y="1884931"/>
        <a:ext cx="487777" cy="270263"/>
      </dsp:txXfrm>
    </dsp:sp>
    <dsp:sp modelId="{5FEFA8ED-58EF-43FB-9219-0EE1A02571F2}">
      <dsp:nvSpPr>
        <dsp:cNvPr id="0" name=""/>
        <dsp:cNvSpPr/>
      </dsp:nvSpPr>
      <dsp:spPr>
        <a:xfrm>
          <a:off x="3791205" y="2235412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Panier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20h</a:t>
          </a:r>
        </a:p>
      </dsp:txBody>
      <dsp:txXfrm>
        <a:off x="3791205" y="2235412"/>
        <a:ext cx="381992" cy="190996"/>
      </dsp:txXfrm>
    </dsp:sp>
    <dsp:sp modelId="{34B40B8D-C494-4EF4-A549-D8D80DE71874}">
      <dsp:nvSpPr>
        <dsp:cNvPr id="0" name=""/>
        <dsp:cNvSpPr/>
      </dsp:nvSpPr>
      <dsp:spPr>
        <a:xfrm>
          <a:off x="4795821" y="1342502"/>
          <a:ext cx="492815" cy="19099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Base de données</a:t>
          </a:r>
          <a:br>
            <a:rPr lang="fr-CH" sz="500" kern="1200" dirty="0"/>
          </a:br>
          <a:r>
            <a:rPr lang="fr-CH" sz="500" kern="1200" dirty="0"/>
            <a:t>106h</a:t>
          </a:r>
        </a:p>
      </dsp:txBody>
      <dsp:txXfrm>
        <a:off x="4795821" y="1342502"/>
        <a:ext cx="492815" cy="190996"/>
      </dsp:txXfrm>
    </dsp:sp>
    <dsp:sp modelId="{B3A21965-6F9C-4297-B0A1-A1E8C7723686}">
      <dsp:nvSpPr>
        <dsp:cNvPr id="0" name=""/>
        <dsp:cNvSpPr/>
      </dsp:nvSpPr>
      <dsp:spPr>
        <a:xfrm>
          <a:off x="4157917" y="1613716"/>
          <a:ext cx="381992" cy="190996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MCD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20h</a:t>
          </a:r>
        </a:p>
      </dsp:txBody>
      <dsp:txXfrm>
        <a:off x="4157917" y="1613716"/>
        <a:ext cx="381992" cy="190996"/>
      </dsp:txXfrm>
    </dsp:sp>
    <dsp:sp modelId="{808BFCB5-58E3-4398-9936-41E8042815CB}">
      <dsp:nvSpPr>
        <dsp:cNvPr id="0" name=""/>
        <dsp:cNvSpPr/>
      </dsp:nvSpPr>
      <dsp:spPr>
        <a:xfrm>
          <a:off x="4620128" y="1613716"/>
          <a:ext cx="381992" cy="190996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MLD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10h</a:t>
          </a:r>
        </a:p>
      </dsp:txBody>
      <dsp:txXfrm>
        <a:off x="4620128" y="1613716"/>
        <a:ext cx="381992" cy="190996"/>
      </dsp:txXfrm>
    </dsp:sp>
    <dsp:sp modelId="{86607340-98FC-4F67-B09C-F95DE0336D48}">
      <dsp:nvSpPr>
        <dsp:cNvPr id="0" name=""/>
        <dsp:cNvSpPr/>
      </dsp:nvSpPr>
      <dsp:spPr>
        <a:xfrm>
          <a:off x="5082338" y="1613716"/>
          <a:ext cx="381992" cy="190996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MPD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30h</a:t>
          </a:r>
        </a:p>
      </dsp:txBody>
      <dsp:txXfrm>
        <a:off x="5082338" y="1613716"/>
        <a:ext cx="381992" cy="190996"/>
      </dsp:txXfrm>
    </dsp:sp>
    <dsp:sp modelId="{8ECD684B-D19F-47D8-AE68-774AE4DB8C7D}">
      <dsp:nvSpPr>
        <dsp:cNvPr id="0" name=""/>
        <dsp:cNvSpPr/>
      </dsp:nvSpPr>
      <dsp:spPr>
        <a:xfrm>
          <a:off x="5177836" y="1884931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Données de test DML</a:t>
          </a:r>
          <a:br>
            <a:rPr lang="fr-CH" sz="500" kern="1200" dirty="0"/>
          </a:br>
          <a:r>
            <a:rPr lang="fr-CH" sz="500" kern="1200" dirty="0"/>
            <a:t>10h</a:t>
          </a:r>
        </a:p>
      </dsp:txBody>
      <dsp:txXfrm>
        <a:off x="5177836" y="1884931"/>
        <a:ext cx="381992" cy="190996"/>
      </dsp:txXfrm>
    </dsp:sp>
    <dsp:sp modelId="{96F5216A-F38A-4D42-A7C0-E764D8C1C08E}">
      <dsp:nvSpPr>
        <dsp:cNvPr id="0" name=""/>
        <dsp:cNvSpPr/>
      </dsp:nvSpPr>
      <dsp:spPr>
        <a:xfrm>
          <a:off x="5177836" y="2156145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Création du </a:t>
          </a:r>
          <a:r>
            <a:rPr lang="fr-CH" sz="500" kern="1200" dirty="0" err="1"/>
            <a:t>schema</a:t>
          </a:r>
          <a:r>
            <a:rPr lang="fr-CH" sz="500" kern="1200" dirty="0"/>
            <a:t> DDL</a:t>
          </a:r>
          <a:br>
            <a:rPr lang="fr-CH" sz="500" kern="1200" dirty="0"/>
          </a:br>
          <a:r>
            <a:rPr lang="fr-CH" sz="500" kern="1200" dirty="0"/>
            <a:t>20h</a:t>
          </a:r>
        </a:p>
      </dsp:txBody>
      <dsp:txXfrm>
        <a:off x="5177836" y="2156145"/>
        <a:ext cx="381992" cy="190996"/>
      </dsp:txXfrm>
    </dsp:sp>
    <dsp:sp modelId="{54381B8C-00D0-4F8A-BA10-79CC2881F036}">
      <dsp:nvSpPr>
        <dsp:cNvPr id="0" name=""/>
        <dsp:cNvSpPr/>
      </dsp:nvSpPr>
      <dsp:spPr>
        <a:xfrm>
          <a:off x="5534265" y="1613716"/>
          <a:ext cx="381992" cy="190996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API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46h</a:t>
          </a:r>
        </a:p>
      </dsp:txBody>
      <dsp:txXfrm>
        <a:off x="5534265" y="1613716"/>
        <a:ext cx="381992" cy="190996"/>
      </dsp:txXfrm>
    </dsp:sp>
    <dsp:sp modelId="{24351176-D790-4FE0-B1E3-6F678C30BA53}">
      <dsp:nvSpPr>
        <dsp:cNvPr id="0" name=""/>
        <dsp:cNvSpPr/>
      </dsp:nvSpPr>
      <dsp:spPr>
        <a:xfrm>
          <a:off x="6727191" y="1342502"/>
          <a:ext cx="426127" cy="23919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Documentation</a:t>
          </a:r>
          <a:br>
            <a:rPr lang="fr-CH" sz="500" kern="1200" dirty="0"/>
          </a:br>
          <a:r>
            <a:rPr lang="fr-CH" sz="500" kern="1200" dirty="0"/>
            <a:t>393h</a:t>
          </a:r>
        </a:p>
      </dsp:txBody>
      <dsp:txXfrm>
        <a:off x="6727191" y="1342502"/>
        <a:ext cx="426127" cy="239199"/>
      </dsp:txXfrm>
    </dsp:sp>
    <dsp:sp modelId="{3F5B7B08-3DD3-4966-9B2D-84AF6B0BFFB7}">
      <dsp:nvSpPr>
        <dsp:cNvPr id="0" name=""/>
        <dsp:cNvSpPr/>
      </dsp:nvSpPr>
      <dsp:spPr>
        <a:xfrm>
          <a:off x="6006759" y="1661920"/>
          <a:ext cx="381992" cy="190996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Initialisation</a:t>
          </a:r>
          <a:br>
            <a:rPr lang="fr-CH" sz="500" kern="1200" dirty="0"/>
          </a:br>
          <a:r>
            <a:rPr lang="fr-CH" sz="500" kern="1200" dirty="0"/>
            <a:t>63h</a:t>
          </a:r>
        </a:p>
      </dsp:txBody>
      <dsp:txXfrm>
        <a:off x="6006759" y="1661920"/>
        <a:ext cx="381992" cy="190996"/>
      </dsp:txXfrm>
    </dsp:sp>
    <dsp:sp modelId="{80CE1904-EFEC-4F10-AF9F-353EBF5695C5}">
      <dsp:nvSpPr>
        <dsp:cNvPr id="0" name=""/>
        <dsp:cNvSpPr/>
      </dsp:nvSpPr>
      <dsp:spPr>
        <a:xfrm>
          <a:off x="6102257" y="1933134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Etude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20h</a:t>
          </a:r>
        </a:p>
      </dsp:txBody>
      <dsp:txXfrm>
        <a:off x="6102257" y="1933134"/>
        <a:ext cx="381992" cy="190996"/>
      </dsp:txXfrm>
    </dsp:sp>
    <dsp:sp modelId="{BDBEB729-39E8-4BE1-B60C-288E6C19E4F7}">
      <dsp:nvSpPr>
        <dsp:cNvPr id="0" name=""/>
        <dsp:cNvSpPr/>
      </dsp:nvSpPr>
      <dsp:spPr>
        <a:xfrm>
          <a:off x="6102257" y="2204349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Plan de gestion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25h</a:t>
          </a:r>
        </a:p>
      </dsp:txBody>
      <dsp:txXfrm>
        <a:off x="6102257" y="2204349"/>
        <a:ext cx="381992" cy="190996"/>
      </dsp:txXfrm>
    </dsp:sp>
    <dsp:sp modelId="{200E2340-54EE-447F-B4DF-94C5414C25EF}">
      <dsp:nvSpPr>
        <dsp:cNvPr id="0" name=""/>
        <dsp:cNvSpPr/>
      </dsp:nvSpPr>
      <dsp:spPr>
        <a:xfrm>
          <a:off x="6102257" y="2475563"/>
          <a:ext cx="449238" cy="25264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Mandat de projet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8h</a:t>
          </a:r>
        </a:p>
      </dsp:txBody>
      <dsp:txXfrm>
        <a:off x="6102257" y="2475563"/>
        <a:ext cx="449238" cy="252640"/>
      </dsp:txXfrm>
    </dsp:sp>
    <dsp:sp modelId="{4C3F5184-F7C9-429D-BCBB-DCAAB3343E9F}">
      <dsp:nvSpPr>
        <dsp:cNvPr id="0" name=""/>
        <dsp:cNvSpPr/>
      </dsp:nvSpPr>
      <dsp:spPr>
        <a:xfrm>
          <a:off x="6536216" y="1661920"/>
          <a:ext cx="381992" cy="190996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Conception</a:t>
          </a:r>
          <a:br>
            <a:rPr lang="fr-CH" sz="500" kern="1200" dirty="0"/>
          </a:br>
          <a:r>
            <a:rPr lang="fr-CH" sz="500" kern="1200" dirty="0"/>
            <a:t>137h</a:t>
          </a:r>
        </a:p>
      </dsp:txBody>
      <dsp:txXfrm>
        <a:off x="6536216" y="1661920"/>
        <a:ext cx="381992" cy="190996"/>
      </dsp:txXfrm>
    </dsp:sp>
    <dsp:sp modelId="{111844B2-48C6-4412-AF0F-E9B58CA6423C}">
      <dsp:nvSpPr>
        <dsp:cNvPr id="0" name=""/>
        <dsp:cNvSpPr/>
      </dsp:nvSpPr>
      <dsp:spPr>
        <a:xfrm>
          <a:off x="6631714" y="1933134"/>
          <a:ext cx="413113" cy="336221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Exigences envers le système 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38h</a:t>
          </a:r>
        </a:p>
      </dsp:txBody>
      <dsp:txXfrm>
        <a:off x="6631714" y="1933134"/>
        <a:ext cx="413113" cy="336221"/>
      </dsp:txXfrm>
    </dsp:sp>
    <dsp:sp modelId="{995D670F-8CE6-4F93-899E-E42872E97E96}">
      <dsp:nvSpPr>
        <dsp:cNvPr id="0" name=""/>
        <dsp:cNvSpPr/>
      </dsp:nvSpPr>
      <dsp:spPr>
        <a:xfrm>
          <a:off x="6631714" y="2349575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Prototype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20h</a:t>
          </a:r>
        </a:p>
      </dsp:txBody>
      <dsp:txXfrm>
        <a:off x="6631714" y="2349575"/>
        <a:ext cx="381992" cy="190996"/>
      </dsp:txXfrm>
    </dsp:sp>
    <dsp:sp modelId="{5F157FA1-165A-4146-A795-4A7ECA010903}">
      <dsp:nvSpPr>
        <dsp:cNvPr id="0" name=""/>
        <dsp:cNvSpPr/>
      </dsp:nvSpPr>
      <dsp:spPr>
        <a:xfrm>
          <a:off x="6631714" y="2620789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Incrément </a:t>
          </a:r>
          <a:br>
            <a:rPr lang="fr-CH" sz="500" kern="1200" dirty="0"/>
          </a:br>
          <a:r>
            <a:rPr lang="fr-CH" sz="500" kern="1200" dirty="0"/>
            <a:t>10h</a:t>
          </a:r>
        </a:p>
      </dsp:txBody>
      <dsp:txXfrm>
        <a:off x="6631714" y="2620789"/>
        <a:ext cx="381992" cy="190996"/>
      </dsp:txXfrm>
    </dsp:sp>
    <dsp:sp modelId="{EF55143F-77F0-4828-9C25-30841EFB8168}">
      <dsp:nvSpPr>
        <dsp:cNvPr id="0" name=""/>
        <dsp:cNvSpPr/>
      </dsp:nvSpPr>
      <dsp:spPr>
        <a:xfrm>
          <a:off x="6631714" y="2892004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Concept de tests</a:t>
          </a:r>
          <a:br>
            <a:rPr lang="fr-CH" sz="500" kern="1200" dirty="0"/>
          </a:br>
          <a:r>
            <a:rPr lang="fr-CH" sz="500" kern="1200" dirty="0"/>
            <a:t>8h</a:t>
          </a:r>
        </a:p>
      </dsp:txBody>
      <dsp:txXfrm>
        <a:off x="6631714" y="2892004"/>
        <a:ext cx="381992" cy="190996"/>
      </dsp:txXfrm>
    </dsp:sp>
    <dsp:sp modelId="{E21CD7B9-1C29-41EC-80C3-2B06B4A8A6AF}">
      <dsp:nvSpPr>
        <dsp:cNvPr id="0" name=""/>
        <dsp:cNvSpPr/>
      </dsp:nvSpPr>
      <dsp:spPr>
        <a:xfrm>
          <a:off x="6631714" y="3163218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Plan de gestion</a:t>
          </a:r>
          <a:br>
            <a:rPr lang="fr-CH" sz="500" kern="1200" dirty="0"/>
          </a:br>
          <a:r>
            <a:rPr lang="fr-CH" sz="500" kern="1200" dirty="0"/>
            <a:t>4h</a:t>
          </a:r>
        </a:p>
      </dsp:txBody>
      <dsp:txXfrm>
        <a:off x="6631714" y="3163218"/>
        <a:ext cx="381992" cy="190996"/>
      </dsp:txXfrm>
    </dsp:sp>
    <dsp:sp modelId="{2780A718-CF69-45E3-B75C-96122383FED5}">
      <dsp:nvSpPr>
        <dsp:cNvPr id="0" name=""/>
        <dsp:cNvSpPr/>
      </dsp:nvSpPr>
      <dsp:spPr>
        <a:xfrm>
          <a:off x="6631714" y="3434432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User stories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19h</a:t>
          </a:r>
        </a:p>
      </dsp:txBody>
      <dsp:txXfrm>
        <a:off x="6631714" y="3434432"/>
        <a:ext cx="381992" cy="190996"/>
      </dsp:txXfrm>
    </dsp:sp>
    <dsp:sp modelId="{0FF0EF11-4012-4341-BF50-CFD4F69C327A}">
      <dsp:nvSpPr>
        <dsp:cNvPr id="0" name=""/>
        <dsp:cNvSpPr/>
      </dsp:nvSpPr>
      <dsp:spPr>
        <a:xfrm>
          <a:off x="6631714" y="3705647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Sprint </a:t>
          </a:r>
          <a:r>
            <a:rPr lang="fr-CH" sz="500" kern="1200" dirty="0" err="1"/>
            <a:t>backlog</a:t>
          </a:r>
          <a:br>
            <a:rPr lang="fr-CH" sz="500" kern="1200" dirty="0"/>
          </a:br>
          <a:r>
            <a:rPr lang="fr-CH" sz="500" kern="1200" dirty="0"/>
            <a:t>8h</a:t>
          </a:r>
        </a:p>
      </dsp:txBody>
      <dsp:txXfrm>
        <a:off x="6631714" y="3705647"/>
        <a:ext cx="381992" cy="190996"/>
      </dsp:txXfrm>
    </dsp:sp>
    <dsp:sp modelId="{370B49B9-1637-4875-B6EB-1ACF5B558821}">
      <dsp:nvSpPr>
        <dsp:cNvPr id="0" name=""/>
        <dsp:cNvSpPr/>
      </dsp:nvSpPr>
      <dsp:spPr>
        <a:xfrm>
          <a:off x="6631714" y="3976861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Product </a:t>
          </a:r>
          <a:r>
            <a:rPr lang="fr-CH" sz="500" kern="1200" dirty="0" err="1"/>
            <a:t>Backlog</a:t>
          </a:r>
          <a:br>
            <a:rPr lang="fr-CH" sz="500" kern="1200" dirty="0"/>
          </a:br>
          <a:r>
            <a:rPr lang="fr-CH" sz="500" kern="1200" dirty="0"/>
            <a:t>10h</a:t>
          </a:r>
        </a:p>
      </dsp:txBody>
      <dsp:txXfrm>
        <a:off x="6631714" y="3976861"/>
        <a:ext cx="381992" cy="190996"/>
      </dsp:txXfrm>
    </dsp:sp>
    <dsp:sp modelId="{451CA0E3-CE42-4FB8-9671-5C86B76389D6}">
      <dsp:nvSpPr>
        <dsp:cNvPr id="0" name=""/>
        <dsp:cNvSpPr/>
      </dsp:nvSpPr>
      <dsp:spPr>
        <a:xfrm>
          <a:off x="6631714" y="4248076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Architecture du système</a:t>
          </a:r>
          <a:br>
            <a:rPr lang="fr-CH" sz="500" kern="1200" dirty="0"/>
          </a:br>
          <a:r>
            <a:rPr lang="fr-CH" sz="500" kern="1200" dirty="0"/>
            <a:t>20h</a:t>
          </a:r>
        </a:p>
      </dsp:txBody>
      <dsp:txXfrm>
        <a:off x="6631714" y="4248076"/>
        <a:ext cx="381992" cy="190996"/>
      </dsp:txXfrm>
    </dsp:sp>
    <dsp:sp modelId="{E817EBA8-CFC4-4CDD-AA95-EA8BF5A01E73}">
      <dsp:nvSpPr>
        <dsp:cNvPr id="0" name=""/>
        <dsp:cNvSpPr/>
      </dsp:nvSpPr>
      <dsp:spPr>
        <a:xfrm>
          <a:off x="7029547" y="1661920"/>
          <a:ext cx="381992" cy="190996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Réalisation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114h</a:t>
          </a:r>
        </a:p>
      </dsp:txBody>
      <dsp:txXfrm>
        <a:off x="7029547" y="1661920"/>
        <a:ext cx="381992" cy="190996"/>
      </dsp:txXfrm>
    </dsp:sp>
    <dsp:sp modelId="{D5678090-7B26-4C42-9869-814303FEB93A}">
      <dsp:nvSpPr>
        <dsp:cNvPr id="0" name=""/>
        <dsp:cNvSpPr/>
      </dsp:nvSpPr>
      <dsp:spPr>
        <a:xfrm>
          <a:off x="7125045" y="1933134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Product </a:t>
          </a:r>
          <a:r>
            <a:rPr lang="fr-CH" sz="500" kern="1200" dirty="0" err="1"/>
            <a:t>backlog</a:t>
          </a:r>
          <a:br>
            <a:rPr lang="fr-CH" sz="500" kern="1200" dirty="0"/>
          </a:br>
          <a:r>
            <a:rPr lang="fr-CH" sz="500" kern="1200" dirty="0"/>
            <a:t>6h x3</a:t>
          </a:r>
        </a:p>
      </dsp:txBody>
      <dsp:txXfrm>
        <a:off x="7125045" y="1933134"/>
        <a:ext cx="381992" cy="190996"/>
      </dsp:txXfrm>
    </dsp:sp>
    <dsp:sp modelId="{8C24A8E2-E542-4399-95F1-FFECD3536A64}">
      <dsp:nvSpPr>
        <dsp:cNvPr id="0" name=""/>
        <dsp:cNvSpPr/>
      </dsp:nvSpPr>
      <dsp:spPr>
        <a:xfrm>
          <a:off x="7125045" y="2204349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Design diagrammes</a:t>
          </a:r>
          <a:br>
            <a:rPr lang="fr-CH" sz="500" kern="1200" dirty="0"/>
          </a:br>
          <a:r>
            <a:rPr lang="fr-CH" sz="500" kern="1200" dirty="0"/>
            <a:t>16h x3</a:t>
          </a:r>
        </a:p>
      </dsp:txBody>
      <dsp:txXfrm>
        <a:off x="7125045" y="2204349"/>
        <a:ext cx="381992" cy="190996"/>
      </dsp:txXfrm>
    </dsp:sp>
    <dsp:sp modelId="{B1CD9863-C652-4799-955C-3508D91FA7B5}">
      <dsp:nvSpPr>
        <dsp:cNvPr id="0" name=""/>
        <dsp:cNvSpPr/>
      </dsp:nvSpPr>
      <dsp:spPr>
        <a:xfrm>
          <a:off x="7125045" y="2475563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Concepts de test </a:t>
          </a:r>
          <a:br>
            <a:rPr lang="fr-CH" sz="500" kern="1200" dirty="0"/>
          </a:br>
          <a:r>
            <a:rPr lang="fr-CH" sz="500" kern="1200" dirty="0"/>
            <a:t>8h x3</a:t>
          </a:r>
        </a:p>
      </dsp:txBody>
      <dsp:txXfrm>
        <a:off x="7125045" y="2475563"/>
        <a:ext cx="381992" cy="190996"/>
      </dsp:txXfrm>
    </dsp:sp>
    <dsp:sp modelId="{04599F69-62EB-4523-980E-2AF413856EB2}">
      <dsp:nvSpPr>
        <dsp:cNvPr id="0" name=""/>
        <dsp:cNvSpPr/>
      </dsp:nvSpPr>
      <dsp:spPr>
        <a:xfrm>
          <a:off x="7125045" y="2746778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Procès verbal de tests</a:t>
          </a:r>
          <a:br>
            <a:rPr lang="fr-CH" sz="500" kern="1200" dirty="0"/>
          </a:br>
          <a:r>
            <a:rPr lang="fr-CH" sz="500" kern="1200" dirty="0"/>
            <a:t>8h x3</a:t>
          </a:r>
        </a:p>
      </dsp:txBody>
      <dsp:txXfrm>
        <a:off x="7125045" y="2746778"/>
        <a:ext cx="381992" cy="190996"/>
      </dsp:txXfrm>
    </dsp:sp>
    <dsp:sp modelId="{22D2422E-B91E-412C-BE99-041C8A4A6D67}">
      <dsp:nvSpPr>
        <dsp:cNvPr id="0" name=""/>
        <dsp:cNvSpPr/>
      </dsp:nvSpPr>
      <dsp:spPr>
        <a:xfrm>
          <a:off x="7491758" y="1661920"/>
          <a:ext cx="381992" cy="190996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Déploiement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79h</a:t>
          </a:r>
        </a:p>
      </dsp:txBody>
      <dsp:txXfrm>
        <a:off x="7491758" y="1661920"/>
        <a:ext cx="381992" cy="190996"/>
      </dsp:txXfrm>
    </dsp:sp>
    <dsp:sp modelId="{3786783F-2576-46DB-B49D-7BABC9662023}">
      <dsp:nvSpPr>
        <dsp:cNvPr id="0" name=""/>
        <dsp:cNvSpPr/>
      </dsp:nvSpPr>
      <dsp:spPr>
        <a:xfrm>
          <a:off x="7587256" y="1933134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Rapport de phase</a:t>
          </a:r>
          <a:br>
            <a:rPr lang="fr-CH" sz="500" kern="1200" dirty="0"/>
          </a:br>
          <a:r>
            <a:rPr lang="fr-CH" sz="500" kern="1200" dirty="0"/>
            <a:t>20h</a:t>
          </a:r>
        </a:p>
      </dsp:txBody>
      <dsp:txXfrm>
        <a:off x="7587256" y="1933134"/>
        <a:ext cx="381992" cy="190996"/>
      </dsp:txXfrm>
    </dsp:sp>
    <dsp:sp modelId="{6A95AD21-4DB1-4FCC-93F2-74DB9C9A7E85}">
      <dsp:nvSpPr>
        <dsp:cNvPr id="0" name=""/>
        <dsp:cNvSpPr/>
      </dsp:nvSpPr>
      <dsp:spPr>
        <a:xfrm>
          <a:off x="7587256" y="2204349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Expérience du projet</a:t>
          </a:r>
          <a:br>
            <a:rPr lang="fr-CH" sz="500" kern="1200" dirty="0"/>
          </a:br>
          <a:r>
            <a:rPr lang="fr-CH" sz="500" kern="1200" dirty="0"/>
            <a:t>4h</a:t>
          </a:r>
        </a:p>
      </dsp:txBody>
      <dsp:txXfrm>
        <a:off x="7587256" y="2204349"/>
        <a:ext cx="381992" cy="190996"/>
      </dsp:txXfrm>
    </dsp:sp>
    <dsp:sp modelId="{D1120B9C-022A-4D50-A1F8-28C6B69C0A70}">
      <dsp:nvSpPr>
        <dsp:cNvPr id="0" name=""/>
        <dsp:cNvSpPr/>
      </dsp:nvSpPr>
      <dsp:spPr>
        <a:xfrm>
          <a:off x="7587256" y="2475563"/>
          <a:ext cx="381992" cy="190996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Documentation des API</a:t>
          </a:r>
          <a:br>
            <a:rPr lang="fr-CH" sz="500" kern="1200" dirty="0"/>
          </a:br>
          <a:r>
            <a:rPr lang="fr-CH" sz="500" kern="1200" dirty="0"/>
            <a:t>15h</a:t>
          </a:r>
        </a:p>
      </dsp:txBody>
      <dsp:txXfrm>
        <a:off x="7587256" y="2475563"/>
        <a:ext cx="381992" cy="190996"/>
      </dsp:txXfrm>
    </dsp:sp>
    <dsp:sp modelId="{730AF755-7418-43D0-85D6-B0142FA7FE64}">
      <dsp:nvSpPr>
        <dsp:cNvPr id="0" name=""/>
        <dsp:cNvSpPr/>
      </dsp:nvSpPr>
      <dsp:spPr>
        <a:xfrm>
          <a:off x="7587256" y="2746778"/>
          <a:ext cx="497518" cy="327531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Mode d’emploi pour environnement dev</a:t>
          </a:r>
          <a:br>
            <a:rPr lang="fr-CH" sz="500" kern="1200" dirty="0"/>
          </a:br>
          <a:r>
            <a:rPr lang="fr-CH" sz="500" kern="1200" dirty="0"/>
            <a:t>20h</a:t>
          </a:r>
        </a:p>
      </dsp:txBody>
      <dsp:txXfrm>
        <a:off x="7587256" y="2746778"/>
        <a:ext cx="497518" cy="327531"/>
      </dsp:txXfrm>
    </dsp:sp>
    <dsp:sp modelId="{598BB6C9-574E-41A8-AED0-1578D368F7EF}">
      <dsp:nvSpPr>
        <dsp:cNvPr id="0" name=""/>
        <dsp:cNvSpPr/>
      </dsp:nvSpPr>
      <dsp:spPr>
        <a:xfrm>
          <a:off x="7587256" y="3154528"/>
          <a:ext cx="536771" cy="302852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" kern="1200" dirty="0"/>
            <a:t>Mode d’emploi pour déploiement</a:t>
          </a:r>
          <a:br>
            <a:rPr lang="fr-CH" sz="500" kern="1200" dirty="0"/>
          </a:br>
          <a:r>
            <a:rPr lang="fr-CH" sz="500" kern="1200" dirty="0"/>
            <a:t>20h</a:t>
          </a:r>
          <a:br>
            <a:rPr lang="fr-CH" sz="500" kern="1200" dirty="0"/>
          </a:br>
          <a:endParaRPr lang="fr-CH" sz="500" kern="1200" dirty="0"/>
        </a:p>
      </dsp:txBody>
      <dsp:txXfrm>
        <a:off x="7587256" y="3154528"/>
        <a:ext cx="536771" cy="302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08BF5-1456-4650-BD15-C98B2DFB3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BFB39E-959B-4232-8260-FCDA5A2A8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364ADC-9FF0-45E5-9046-20321AA1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283CB5-1BF4-4002-9213-5826FBC3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0062EC-910D-4F61-9249-805E43FE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522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F67C8-EEC0-4125-A794-BD1973E7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8924DB-7F0F-4FC5-ACD5-38145A412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309A54-B3A2-4779-B0EE-DEBE8078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88412E-8554-4D4A-8E44-1B9FEF5F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E3204-E023-4671-A421-955A3AAF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490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3235FA-0470-4009-9410-04B6D266E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8A8DAB-0BCC-4A65-BC8E-283A489E1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40FDE-6507-4966-85C3-46FB7C6B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61EC53-26E1-48D3-89D0-6B09CE02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AA356B-5ED1-4863-95B2-07BC5804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843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CF9D5-7CB6-4620-8ED5-B7F6AB25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2B839-4552-41D3-8623-40B39ADDA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DFC474-DD33-4C9A-9205-63EBFDC9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9C12CB-B6FB-4D22-84C2-F953EBFF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2663E0-98BF-44B3-B0EE-AE773DFB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38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83224-9618-4095-A807-68481F87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B969D6-5045-478C-944D-1DCC86E55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7D1F23-CB51-4CC5-8A15-82CE4DEC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32A0E4-B3DE-4FF0-890F-4FB62677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ED9721-367D-4757-8D76-9B4D8356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972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B9A92-76DD-4CCB-9D15-2F93DB99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020236-4B41-4E31-89ED-D339E24C4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3B84E0-AC72-457B-AD15-6A0EC8CA2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C69F93-E7FD-4874-9402-130A4B8C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C6DEE3-94A0-4206-BF52-6F871C57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86E090-BD6E-4074-89AC-0E3BB46D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728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29222-B588-44C9-826A-4C2E52C9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C4F96-81C9-4FD0-8D1B-E4B4C2BBC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B9C1C7-F3C2-4052-A141-A1E4D5D43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316E2D-90B8-43DB-81FF-9ABFBDB3E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BEF9CE-DA11-4341-9EBF-9E8DBD646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3A1B63-2745-4E9A-B6D9-AF597D49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E59103-0DEA-45CB-9143-5D318FF9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F9349E-064D-48CB-8879-29D7B81A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503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69E7E-72DD-43C7-AEE5-435F6ECD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1D20A6-134B-4187-9AA7-E9162DDF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DC0F62-BD0B-46CF-83D2-C0924F68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1DD8E9-6C79-412B-8407-B319C768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209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70874A-7A82-4CE0-92C7-F68715E2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198065-20B0-4D1F-951A-B735359A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9B3361-B755-434F-801B-6EC2EB69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9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9384A-4388-4F3F-8E89-DAD21008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F1BB73-226A-42E8-91E8-3B6FF4F6C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0A25B3-7B00-4FEF-9B95-FA3FAC10C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C92FD-3D41-4CFE-8232-DFFB4FE2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24E38E-22FA-45AA-9812-92E5EBF9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F7ABE9-FC33-490C-83F9-8E97F7C4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456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FB4BC-BE02-44CD-BDB0-7F4E152F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967824-878C-4618-B782-E10E0373E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E7E1F1-3082-4887-B275-D0E92E35F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E8D013-8B85-4D4E-94C2-5331B707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457B7E-6D28-4AB8-AEB2-8EAAC24C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077B70-20BC-4794-B5A5-78D81494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490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61F247-E5A1-45F1-B3F5-DED9DC29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4090F-91BB-45CE-AA70-B341C888A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9BA8A2-6EC2-46E9-8825-06A019535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BF12A-4960-4461-AD5D-069DD09B9F1C}" type="datetimeFigureOut">
              <a:rPr lang="fr-CH" smtClean="0"/>
              <a:t>24.03.2020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294A1C-2155-4CF5-9948-3AC035BCB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B475AD-382B-4167-B1C3-D4847514F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B8F00-2879-44CB-B63A-8317E5C379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861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E18C8C7-3318-471B-8BD2-6A72654B6E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0490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1701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249</Words>
  <Application>Microsoft Office PowerPoint</Application>
  <PresentationFormat>Grand écran</PresentationFormat>
  <Paragraphs>108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Miguel</dc:creator>
  <cp:lastModifiedBy>Miguel Jalube Vuilleumier</cp:lastModifiedBy>
  <cp:revision>21</cp:revision>
  <dcterms:created xsi:type="dcterms:W3CDTF">2020-03-18T18:18:40Z</dcterms:created>
  <dcterms:modified xsi:type="dcterms:W3CDTF">2020-03-24T16:52:45Z</dcterms:modified>
</cp:coreProperties>
</file>