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7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D6E6-4E4E-4F38-98BF-0013F777F45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B1E5-5078-4919-AC72-55A29D988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D6E6-4E4E-4F38-98BF-0013F777F45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B1E5-5078-4919-AC72-55A29D988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D6E6-4E4E-4F38-98BF-0013F777F45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B1E5-5078-4919-AC72-55A29D988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D6E6-4E4E-4F38-98BF-0013F777F45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B1E5-5078-4919-AC72-55A29D988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D6E6-4E4E-4F38-98BF-0013F777F45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B1E5-5078-4919-AC72-55A29D988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D6E6-4E4E-4F38-98BF-0013F777F45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B1E5-5078-4919-AC72-55A29D988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D6E6-4E4E-4F38-98BF-0013F777F45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B1E5-5078-4919-AC72-55A29D988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D6E6-4E4E-4F38-98BF-0013F777F45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B1E5-5078-4919-AC72-55A29D988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D6E6-4E4E-4F38-98BF-0013F777F45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B1E5-5078-4919-AC72-55A29D988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D6E6-4E4E-4F38-98BF-0013F777F45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B1E5-5078-4919-AC72-55A29D988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D6E6-4E4E-4F38-98BF-0013F777F45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B1E5-5078-4919-AC72-55A29D988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9D6E6-4E4E-4F38-98BF-0013F777F45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4B1E5-5078-4919-AC72-55A29D98841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13" Type="http://schemas.openxmlformats.org/officeDocument/2006/relationships/image" Target="../media/image12.gif"/><Relationship Id="rId18" Type="http://schemas.openxmlformats.org/officeDocument/2006/relationships/image" Target="../media/image17.gif"/><Relationship Id="rId26" Type="http://schemas.openxmlformats.org/officeDocument/2006/relationships/image" Target="../media/image25.gif"/><Relationship Id="rId3" Type="http://schemas.openxmlformats.org/officeDocument/2006/relationships/image" Target="../media/image2.gif"/><Relationship Id="rId21" Type="http://schemas.openxmlformats.org/officeDocument/2006/relationships/image" Target="../media/image20.gif"/><Relationship Id="rId34" Type="http://schemas.openxmlformats.org/officeDocument/2006/relationships/image" Target="../media/image33.gif"/><Relationship Id="rId7" Type="http://schemas.openxmlformats.org/officeDocument/2006/relationships/image" Target="../media/image6.gif"/><Relationship Id="rId12" Type="http://schemas.openxmlformats.org/officeDocument/2006/relationships/image" Target="../media/image11.gif"/><Relationship Id="rId17" Type="http://schemas.openxmlformats.org/officeDocument/2006/relationships/image" Target="../media/image16.gif"/><Relationship Id="rId25" Type="http://schemas.openxmlformats.org/officeDocument/2006/relationships/image" Target="../media/image24.gif"/><Relationship Id="rId33" Type="http://schemas.openxmlformats.org/officeDocument/2006/relationships/image" Target="../media/image32.gif"/><Relationship Id="rId2" Type="http://schemas.openxmlformats.org/officeDocument/2006/relationships/image" Target="../media/image1.jpeg"/><Relationship Id="rId16" Type="http://schemas.openxmlformats.org/officeDocument/2006/relationships/image" Target="../media/image15.gif"/><Relationship Id="rId20" Type="http://schemas.openxmlformats.org/officeDocument/2006/relationships/image" Target="../media/image19.gif"/><Relationship Id="rId29" Type="http://schemas.openxmlformats.org/officeDocument/2006/relationships/image" Target="../media/image28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11" Type="http://schemas.openxmlformats.org/officeDocument/2006/relationships/image" Target="../media/image10.gif"/><Relationship Id="rId24" Type="http://schemas.openxmlformats.org/officeDocument/2006/relationships/image" Target="../media/image23.gif"/><Relationship Id="rId32" Type="http://schemas.openxmlformats.org/officeDocument/2006/relationships/image" Target="../media/image31.gif"/><Relationship Id="rId5" Type="http://schemas.openxmlformats.org/officeDocument/2006/relationships/image" Target="../media/image4.gif"/><Relationship Id="rId15" Type="http://schemas.openxmlformats.org/officeDocument/2006/relationships/image" Target="../media/image14.gif"/><Relationship Id="rId23" Type="http://schemas.openxmlformats.org/officeDocument/2006/relationships/image" Target="../media/image22.gif"/><Relationship Id="rId28" Type="http://schemas.openxmlformats.org/officeDocument/2006/relationships/image" Target="../media/image27.gif"/><Relationship Id="rId10" Type="http://schemas.openxmlformats.org/officeDocument/2006/relationships/image" Target="../media/image9.gif"/><Relationship Id="rId19" Type="http://schemas.openxmlformats.org/officeDocument/2006/relationships/image" Target="../media/image18.gif"/><Relationship Id="rId31" Type="http://schemas.openxmlformats.org/officeDocument/2006/relationships/image" Target="../media/image30.gif"/><Relationship Id="rId4" Type="http://schemas.openxmlformats.org/officeDocument/2006/relationships/image" Target="../media/image3.gif"/><Relationship Id="rId9" Type="http://schemas.openxmlformats.org/officeDocument/2006/relationships/image" Target="../media/image8.gif"/><Relationship Id="rId14" Type="http://schemas.openxmlformats.org/officeDocument/2006/relationships/image" Target="../media/image13.gif"/><Relationship Id="rId22" Type="http://schemas.openxmlformats.org/officeDocument/2006/relationships/image" Target="../media/image21.gif"/><Relationship Id="rId27" Type="http://schemas.openxmlformats.org/officeDocument/2006/relationships/image" Target="../media/image26.gif"/><Relationship Id="rId30" Type="http://schemas.openxmlformats.org/officeDocument/2006/relationships/image" Target="../media/image29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fl_transpar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457200"/>
            <a:ext cx="4459224" cy="586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1: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447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Any Given Team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Parley Partners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7" name="Picture 6" descr="49er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6229350"/>
            <a:ext cx="714375" cy="476250"/>
          </a:xfrm>
          <a:prstGeom prst="rect">
            <a:avLst/>
          </a:prstGeom>
        </p:spPr>
      </p:pic>
      <p:pic>
        <p:nvPicPr>
          <p:cNvPr id="8" name="Picture 7" descr="bears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133350"/>
            <a:ext cx="714375" cy="476250"/>
          </a:xfrm>
          <a:prstGeom prst="rect">
            <a:avLst/>
          </a:prstGeom>
        </p:spPr>
      </p:pic>
      <p:pic>
        <p:nvPicPr>
          <p:cNvPr id="9" name="Picture 8" descr="bengals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6613" y="6229350"/>
            <a:ext cx="714375" cy="476250"/>
          </a:xfrm>
          <a:prstGeom prst="rect">
            <a:avLst/>
          </a:prstGeom>
        </p:spPr>
      </p:pic>
      <p:pic>
        <p:nvPicPr>
          <p:cNvPr id="10" name="Picture 9" descr="bills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6613" y="133350"/>
            <a:ext cx="714375" cy="476250"/>
          </a:xfrm>
          <a:prstGeom prst="rect">
            <a:avLst/>
          </a:prstGeom>
        </p:spPr>
      </p:pic>
      <p:pic>
        <p:nvPicPr>
          <p:cNvPr id="11" name="Picture 10" descr="broncos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3013" y="133350"/>
            <a:ext cx="714375" cy="476250"/>
          </a:xfrm>
          <a:prstGeom prst="rect">
            <a:avLst/>
          </a:prstGeom>
        </p:spPr>
      </p:pic>
      <p:pic>
        <p:nvPicPr>
          <p:cNvPr id="12" name="Picture 11" descr="browns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4700" y="6229350"/>
            <a:ext cx="714375" cy="476250"/>
          </a:xfrm>
          <a:prstGeom prst="rect">
            <a:avLst/>
          </a:prstGeom>
        </p:spPr>
      </p:pic>
      <p:pic>
        <p:nvPicPr>
          <p:cNvPr id="13" name="Picture 12" descr="buccaneers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6229350"/>
            <a:ext cx="714375" cy="476250"/>
          </a:xfrm>
          <a:prstGeom prst="rect">
            <a:avLst/>
          </a:prstGeom>
        </p:spPr>
      </p:pic>
      <p:pic>
        <p:nvPicPr>
          <p:cNvPr id="14" name="Picture 13" descr="cardinals.gi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53013" y="6229350"/>
            <a:ext cx="714375" cy="476250"/>
          </a:xfrm>
          <a:prstGeom prst="rect">
            <a:avLst/>
          </a:prstGeom>
        </p:spPr>
      </p:pic>
      <p:pic>
        <p:nvPicPr>
          <p:cNvPr id="15" name="Picture 14" descr="chargers.gif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24100" y="6229350"/>
            <a:ext cx="714375" cy="476250"/>
          </a:xfrm>
          <a:prstGeom prst="rect">
            <a:avLst/>
          </a:prstGeom>
        </p:spPr>
      </p:pic>
      <p:pic>
        <p:nvPicPr>
          <p:cNvPr id="16" name="Picture 15" descr="chiefs.gi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95400" y="6229350"/>
            <a:ext cx="714375" cy="476250"/>
          </a:xfrm>
          <a:prstGeom prst="rect">
            <a:avLst/>
          </a:prstGeom>
        </p:spPr>
      </p:pic>
      <p:pic>
        <p:nvPicPr>
          <p:cNvPr id="17" name="Picture 16" descr="colts.gif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96000" y="133350"/>
            <a:ext cx="714375" cy="476250"/>
          </a:xfrm>
          <a:prstGeom prst="rect">
            <a:avLst/>
          </a:prstGeom>
        </p:spPr>
      </p:pic>
      <p:pic>
        <p:nvPicPr>
          <p:cNvPr id="18" name="Picture 17" descr="cowboys.gi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91000" y="133350"/>
            <a:ext cx="714375" cy="476250"/>
          </a:xfrm>
          <a:prstGeom prst="rect">
            <a:avLst/>
          </a:prstGeom>
        </p:spPr>
      </p:pic>
      <p:pic>
        <p:nvPicPr>
          <p:cNvPr id="19" name="Picture 18" descr="dolphins.gif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24100" y="133350"/>
            <a:ext cx="714375" cy="476250"/>
          </a:xfrm>
          <a:prstGeom prst="rect">
            <a:avLst/>
          </a:prstGeom>
        </p:spPr>
      </p:pic>
      <p:pic>
        <p:nvPicPr>
          <p:cNvPr id="20" name="Picture 19" descr="eagles.gif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95400" y="133350"/>
            <a:ext cx="714375" cy="476250"/>
          </a:xfrm>
          <a:prstGeom prst="rect">
            <a:avLst/>
          </a:prstGeom>
        </p:spPr>
      </p:pic>
      <p:pic>
        <p:nvPicPr>
          <p:cNvPr id="21" name="Picture 20" descr="falcons.gif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8600" y="133350"/>
            <a:ext cx="714375" cy="476250"/>
          </a:xfrm>
          <a:prstGeom prst="rect">
            <a:avLst/>
          </a:prstGeom>
        </p:spPr>
      </p:pic>
      <p:pic>
        <p:nvPicPr>
          <p:cNvPr id="22" name="Picture 21" descr="giants.gif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28600" y="1066800"/>
            <a:ext cx="714375" cy="476250"/>
          </a:xfrm>
          <a:prstGeom prst="rect">
            <a:avLst/>
          </a:prstGeom>
        </p:spPr>
      </p:pic>
      <p:pic>
        <p:nvPicPr>
          <p:cNvPr id="23" name="Picture 22" descr="jaguars.gif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28600" y="1752600"/>
            <a:ext cx="714375" cy="476250"/>
          </a:xfrm>
          <a:prstGeom prst="rect">
            <a:avLst/>
          </a:prstGeom>
        </p:spPr>
      </p:pic>
      <p:pic>
        <p:nvPicPr>
          <p:cNvPr id="24" name="Picture 23" descr="jets.gif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28600" y="2438400"/>
            <a:ext cx="714375" cy="476250"/>
          </a:xfrm>
          <a:prstGeom prst="rect">
            <a:avLst/>
          </a:prstGeom>
        </p:spPr>
      </p:pic>
      <p:pic>
        <p:nvPicPr>
          <p:cNvPr id="25" name="Picture 24" descr="lions.gif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28600" y="3276600"/>
            <a:ext cx="714375" cy="476250"/>
          </a:xfrm>
          <a:prstGeom prst="rect">
            <a:avLst/>
          </a:prstGeom>
        </p:spPr>
      </p:pic>
      <p:pic>
        <p:nvPicPr>
          <p:cNvPr id="27" name="Picture 26" descr="packers.gif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28600" y="4038600"/>
            <a:ext cx="714375" cy="476250"/>
          </a:xfrm>
          <a:prstGeom prst="rect">
            <a:avLst/>
          </a:prstGeom>
        </p:spPr>
      </p:pic>
      <p:pic>
        <p:nvPicPr>
          <p:cNvPr id="28" name="Picture 27" descr="panthers.gif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28600" y="4724400"/>
            <a:ext cx="714375" cy="476250"/>
          </a:xfrm>
          <a:prstGeom prst="rect">
            <a:avLst/>
          </a:prstGeom>
        </p:spPr>
      </p:pic>
      <p:pic>
        <p:nvPicPr>
          <p:cNvPr id="29" name="Picture 28" descr="patriots.gif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28600" y="5410200"/>
            <a:ext cx="714375" cy="476250"/>
          </a:xfrm>
          <a:prstGeom prst="rect">
            <a:avLst/>
          </a:prstGeom>
        </p:spPr>
      </p:pic>
      <p:pic>
        <p:nvPicPr>
          <p:cNvPr id="30" name="Picture 29" descr="raiders.gif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28600" y="6229350"/>
            <a:ext cx="714375" cy="476250"/>
          </a:xfrm>
          <a:prstGeom prst="rect">
            <a:avLst/>
          </a:prstGeom>
        </p:spPr>
      </p:pic>
      <p:pic>
        <p:nvPicPr>
          <p:cNvPr id="31" name="Picture 30" descr="rams.gif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305800" y="6229350"/>
            <a:ext cx="714375" cy="476250"/>
          </a:xfrm>
          <a:prstGeom prst="rect">
            <a:avLst/>
          </a:prstGeom>
        </p:spPr>
      </p:pic>
      <p:pic>
        <p:nvPicPr>
          <p:cNvPr id="32" name="Picture 31" descr="ravens.gif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305800" y="5410200"/>
            <a:ext cx="714375" cy="476250"/>
          </a:xfrm>
          <a:prstGeom prst="rect">
            <a:avLst/>
          </a:prstGeom>
        </p:spPr>
      </p:pic>
      <p:pic>
        <p:nvPicPr>
          <p:cNvPr id="33" name="Picture 32" descr="redskins.gif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305800" y="4724400"/>
            <a:ext cx="714375" cy="476250"/>
          </a:xfrm>
          <a:prstGeom prst="rect">
            <a:avLst/>
          </a:prstGeom>
        </p:spPr>
      </p:pic>
      <p:pic>
        <p:nvPicPr>
          <p:cNvPr id="34" name="Picture 33" descr="saints.gif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305800" y="4038600"/>
            <a:ext cx="714375" cy="476250"/>
          </a:xfrm>
          <a:prstGeom prst="rect">
            <a:avLst/>
          </a:prstGeom>
        </p:spPr>
      </p:pic>
      <p:pic>
        <p:nvPicPr>
          <p:cNvPr id="35" name="Picture 34" descr="seahawks.gif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05800" y="3276600"/>
            <a:ext cx="714375" cy="476250"/>
          </a:xfrm>
          <a:prstGeom prst="rect">
            <a:avLst/>
          </a:prstGeom>
        </p:spPr>
      </p:pic>
      <p:pic>
        <p:nvPicPr>
          <p:cNvPr id="36" name="Picture 35" descr="steelers.gif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8305800" y="2438400"/>
            <a:ext cx="714375" cy="476250"/>
          </a:xfrm>
          <a:prstGeom prst="rect">
            <a:avLst/>
          </a:prstGeom>
        </p:spPr>
      </p:pic>
      <p:pic>
        <p:nvPicPr>
          <p:cNvPr id="37" name="Picture 36" descr="texans.gif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8305800" y="1752600"/>
            <a:ext cx="714375" cy="476250"/>
          </a:xfrm>
          <a:prstGeom prst="rect">
            <a:avLst/>
          </a:prstGeom>
        </p:spPr>
      </p:pic>
      <p:pic>
        <p:nvPicPr>
          <p:cNvPr id="38" name="Picture 37" descr="titans.gif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8305800" y="1066800"/>
            <a:ext cx="714375" cy="476250"/>
          </a:xfrm>
          <a:prstGeom prst="rect">
            <a:avLst/>
          </a:prstGeom>
        </p:spPr>
      </p:pic>
      <p:pic>
        <p:nvPicPr>
          <p:cNvPr id="39" name="Picture 38" descr="vikings.gif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8305800" y="133350"/>
            <a:ext cx="714375" cy="4762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sz="2800" dirty="0" smtClean="0"/>
              <a:t>About 60% of Americans identify as a sports fan</a:t>
            </a:r>
          </a:p>
          <a:p>
            <a:r>
              <a:rPr lang="en-US" sz="2800" dirty="0" smtClean="0"/>
              <a:t>59.3 million play fantasy sports games with fantasy football being the most popular</a:t>
            </a:r>
          </a:p>
          <a:p>
            <a:r>
              <a:rPr lang="en-US" sz="2800" dirty="0" smtClean="0"/>
              <a:t>NGCB(Nevada Gaming Control Board) reported </a:t>
            </a:r>
            <a:r>
              <a:rPr lang="en-US" sz="2800" dirty="0"/>
              <a:t>$300 million in revenue at an average 6% house take. This equates to roughly $5 billion in annual handle.</a:t>
            </a:r>
          </a:p>
          <a:p>
            <a:endParaRPr lang="en-US" dirty="0"/>
          </a:p>
        </p:txBody>
      </p:sp>
      <p:pic>
        <p:nvPicPr>
          <p:cNvPr id="5" name="Picture 4" descr="sportsbook-busines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267200"/>
            <a:ext cx="3848100" cy="21645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the user make a soft bet with a friend on any given team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Revisions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87</Words>
  <Application>Microsoft Office PowerPoint</Application>
  <PresentationFormat>On-screen Show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Project 1:</vt:lpstr>
      <vt:lpstr>Analytics</vt:lpstr>
      <vt:lpstr>Our Audience</vt:lpstr>
      <vt:lpstr>User Story</vt:lpstr>
      <vt:lpstr>DEMO</vt:lpstr>
      <vt:lpstr>What we did…</vt:lpstr>
      <vt:lpstr>Potential Revisions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</dc:title>
  <dc:creator>deri.alhambra@gmail.com</dc:creator>
  <cp:lastModifiedBy>deri.alhambra@gmail.com</cp:lastModifiedBy>
  <cp:revision>8</cp:revision>
  <dcterms:created xsi:type="dcterms:W3CDTF">2019-12-13T03:14:11Z</dcterms:created>
  <dcterms:modified xsi:type="dcterms:W3CDTF">2019-12-13T04:19:16Z</dcterms:modified>
</cp:coreProperties>
</file>