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6" r:id="rId4"/>
    <p:sldId id="267" r:id="rId5"/>
    <p:sldId id="270" r:id="rId6"/>
    <p:sldId id="272" r:id="rId7"/>
    <p:sldId id="268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271" y="4731031"/>
            <a:ext cx="6347918" cy="1436781"/>
          </a:xfrm>
        </p:spPr>
        <p:txBody>
          <a:bodyPr anchor="b"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 Programming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447" y="6108899"/>
            <a:ext cx="5957742" cy="6415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1200" b="1" dirty="0">
                <a:solidFill>
                  <a:srgbClr val="FFFFFF"/>
                </a:solidFill>
              </a:rPr>
              <a:t>Second-half period / CMD-</a:t>
            </a:r>
            <a:r>
              <a:rPr lang="en-US" altLang="ko-KR" sz="1200" b="1" dirty="0" err="1">
                <a:solidFill>
                  <a:srgbClr val="FFFFFF"/>
                </a:solidFill>
              </a:rPr>
              <a:t>C_Programming</a:t>
            </a:r>
            <a:r>
              <a:rPr lang="en-US" altLang="ko-KR" sz="1200" b="1" dirty="0">
                <a:solidFill>
                  <a:srgbClr val="FFFFFF"/>
                </a:solidFill>
              </a:rPr>
              <a:t> Study</a:t>
            </a:r>
          </a:p>
          <a:p>
            <a:r>
              <a:rPr lang="en-US" altLang="ko-KR" sz="1200" dirty="0">
                <a:solidFill>
                  <a:srgbClr val="FFFFFF"/>
                </a:solidFill>
              </a:rPr>
              <a:t>Mentor : Jh9892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A0A4CC7-15FD-4833-A747-CF448A32A3D4}"/>
              </a:ext>
            </a:extLst>
          </p:cNvPr>
          <p:cNvSpPr txBox="1">
            <a:spLocks/>
          </p:cNvSpPr>
          <p:nvPr/>
        </p:nvSpPr>
        <p:spPr>
          <a:xfrm>
            <a:off x="-8876" y="57108"/>
            <a:ext cx="8453437" cy="880150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Week 04 </a:t>
            </a:r>
            <a:r>
              <a:rPr lang="en-US" altLang="ko-KR" sz="1400" dirty="0">
                <a:solidFill>
                  <a:srgbClr val="FFFFFF"/>
                </a:solidFill>
              </a:rPr>
              <a:t>21.11.16. 07:00 PM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Assignment 03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EDEAD-7031-4233-A30A-6B2B5EB11B06}"/>
              </a:ext>
            </a:extLst>
          </p:cNvPr>
          <p:cNvSpPr txBox="1"/>
          <p:nvPr/>
        </p:nvSpPr>
        <p:spPr>
          <a:xfrm>
            <a:off x="1022070" y="4249866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▲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Abstract Data Type (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추상 자료형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ADT)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E3706C-9DF3-408E-9239-34A292FE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70" y="1249360"/>
            <a:ext cx="9488282" cy="2830403"/>
          </a:xfrm>
          <a:prstGeom prst="rect">
            <a:avLst/>
          </a:prstGeom>
        </p:spPr>
      </p:pic>
      <p:pic>
        <p:nvPicPr>
          <p:cNvPr id="1026" name="Picture 2" descr="Abstract Data Types - GeeksforGeeks">
            <a:extLst>
              <a:ext uri="{FF2B5EF4-FFF2-40B4-BE49-F238E27FC236}">
                <a16:creationId xmlns:a16="http://schemas.microsoft.com/office/drawing/2014/main" id="{BFDDE6E8-3653-4FA4-A615-17C09A0E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11" y="2768071"/>
            <a:ext cx="62103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8" y="-94130"/>
            <a:ext cx="6347918" cy="116784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950" y="1571252"/>
            <a:ext cx="9149849" cy="4560607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ko-KR" alt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Ｃ</a:t>
            </a:r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– Programming Structure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Language – Function / Structure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Language - Array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03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2983D3-6774-4ED8-A3B7-5C3C84572A9F}"/>
              </a:ext>
            </a:extLst>
          </p:cNvPr>
          <p:cNvSpPr txBox="1">
            <a:spLocks/>
          </p:cNvSpPr>
          <p:nvPr/>
        </p:nvSpPr>
        <p:spPr>
          <a:xfrm>
            <a:off x="0" y="-107578"/>
            <a:ext cx="6347918" cy="1167841"/>
          </a:xfrm>
          <a:prstGeom prst="rect">
            <a:avLst/>
          </a:prstGeom>
        </p:spPr>
        <p:txBody>
          <a:bodyPr lIns="109728" tIns="109728" rIns="109728" bIns="91440" anchor="b">
            <a:normAutofit fontScale="9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rgbClr val="FFFFFF"/>
                </a:solidFill>
              </a:rPr>
              <a:t>INDEX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Programming Structure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48E83D-2198-43D8-B16F-7105278D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29" y="1343342"/>
            <a:ext cx="8396513" cy="48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Function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Structure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02EAA-4EA8-49C0-8AD0-BBD988E1C1A8}"/>
              </a:ext>
            </a:extLst>
          </p:cNvPr>
          <p:cNvSpPr txBox="1"/>
          <p:nvPr/>
        </p:nvSpPr>
        <p:spPr>
          <a:xfrm>
            <a:off x="2878666" y="1693334"/>
            <a:ext cx="69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자료형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lang="ko-KR" altLang="en-US" sz="2400" dirty="0" err="1">
                <a:solidFill>
                  <a:schemeClr val="accent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함수명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매개변수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1,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매개변수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2, … )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6BBDB-3B3F-4B79-898D-92039358043D}"/>
              </a:ext>
            </a:extLst>
          </p:cNvPr>
          <p:cNvSpPr txBox="1"/>
          <p:nvPr/>
        </p:nvSpPr>
        <p:spPr>
          <a:xfrm>
            <a:off x="1354665" y="3383114"/>
            <a:ext cx="103881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자료형 </a:t>
            </a:r>
            <a:r>
              <a:rPr lang="en-US" altLang="ko-KR" sz="2800" b="1" dirty="0"/>
              <a:t>: void, int, char, double, float, </a:t>
            </a:r>
            <a:r>
              <a:rPr lang="en-US" altLang="ko-KR" sz="2800" b="1" dirty="0" err="1"/>
              <a:t>etc</a:t>
            </a:r>
            <a:r>
              <a:rPr lang="en-US" altLang="ko-KR" sz="2800" b="1" dirty="0"/>
              <a:t>…</a:t>
            </a:r>
          </a:p>
          <a:p>
            <a:endParaRPr lang="en-US" altLang="ko-KR" sz="2800" b="1" dirty="0"/>
          </a:p>
          <a:p>
            <a:r>
              <a:rPr lang="ko-KR" altLang="en-US" sz="2800" b="1" dirty="0" err="1"/>
              <a:t>함수명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고유한 </a:t>
            </a:r>
            <a:r>
              <a:rPr lang="ko-KR" altLang="en-US" sz="2800" b="1" dirty="0" err="1"/>
              <a:t>함수명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매개변수 </a:t>
            </a:r>
            <a:r>
              <a:rPr lang="en-US" altLang="ko-KR" sz="2800" b="1" dirty="0"/>
              <a:t>: Argument</a:t>
            </a:r>
            <a:r>
              <a:rPr lang="ko-KR" altLang="en-US" sz="2800" b="1" dirty="0"/>
              <a:t>라고 부르며 함수를 사용할 때 필요한 도구들</a:t>
            </a:r>
          </a:p>
        </p:txBody>
      </p:sp>
    </p:spTree>
    <p:extLst>
      <p:ext uri="{BB962C8B-B14F-4D97-AF65-F5344CB8AC3E}">
        <p14:creationId xmlns:p14="http://schemas.microsoft.com/office/powerpoint/2010/main" val="24103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Function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Structure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02EAA-4EA8-49C0-8AD0-BBD988E1C1A8}"/>
              </a:ext>
            </a:extLst>
          </p:cNvPr>
          <p:cNvSpPr txBox="1"/>
          <p:nvPr/>
        </p:nvSpPr>
        <p:spPr>
          <a:xfrm>
            <a:off x="2878666" y="1228117"/>
            <a:ext cx="690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-Variable Scope-</a:t>
            </a:r>
            <a:endParaRPr lang="ko-KR" altLang="en-US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6BBDB-3B3F-4B79-898D-92039358043D}"/>
              </a:ext>
            </a:extLst>
          </p:cNvPr>
          <p:cNvSpPr txBox="1"/>
          <p:nvPr/>
        </p:nvSpPr>
        <p:spPr>
          <a:xfrm>
            <a:off x="897466" y="3267717"/>
            <a:ext cx="10388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Scope? “</a:t>
            </a:r>
            <a:r>
              <a:rPr lang="ko-KR" altLang="en-US" sz="2800" b="1" dirty="0"/>
              <a:t>범위</a:t>
            </a:r>
            <a:r>
              <a:rPr lang="en-US" altLang="ko-KR" sz="2800" b="1" dirty="0"/>
              <a:t>”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전역 변수 </a:t>
            </a:r>
            <a:r>
              <a:rPr lang="en-US" altLang="ko-KR" sz="2800" b="1" dirty="0"/>
              <a:t>vs</a:t>
            </a:r>
            <a:r>
              <a:rPr lang="ko-KR" altLang="en-US" sz="2800" b="1" dirty="0"/>
              <a:t> 지역 변수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8CCC5-422A-4F0A-9DC6-329B96C24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31" y="1874448"/>
            <a:ext cx="6446951" cy="46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7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Function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Structure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23CDF-CAA7-40DB-9CD6-3C16BECD15D7}"/>
              </a:ext>
            </a:extLst>
          </p:cNvPr>
          <p:cNvSpPr txBox="1"/>
          <p:nvPr/>
        </p:nvSpPr>
        <p:spPr>
          <a:xfrm>
            <a:off x="2531533" y="2990718"/>
            <a:ext cx="69003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Let’s Practice!!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3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282C6F-4A46-4D33-919D-4C6707888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95" y="2029276"/>
            <a:ext cx="9881809" cy="2799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99A4E-8EB0-4EC6-B4E5-FBD3191609B1}"/>
              </a:ext>
            </a:extLst>
          </p:cNvPr>
          <p:cNvSpPr txBox="1"/>
          <p:nvPr/>
        </p:nvSpPr>
        <p:spPr>
          <a:xfrm>
            <a:off x="1451195" y="4848956"/>
            <a:ext cx="75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https://wikidocs.net/11744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Assignment 03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C2C8BBB-F9D9-494C-8CF0-394F09CD7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609" y="1471104"/>
            <a:ext cx="11188323" cy="456060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Data Structure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기본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DS_Package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만들어보자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DS_Package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자료구조가 담겨있는 패키지이다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이를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언어를 이용하여 구현해보자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구현해야 할 기능은 다음과 같다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Singly List, Stack 2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가지 이다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각각에 대한 기능정의를 바탕으로 재주껏 만들어보자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342900" indent="-342900">
              <a:buAutoNum type="arabicPeriod"/>
            </a:pP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Singly List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‘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선형리스트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불린다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자료들 간에 순서를 가지는 리스트이다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자료구조를 배열로 구현하여 요일을 담아내는 리스트를 구현하라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Stack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‘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스택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이라고 불린다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LIFO(</a:t>
            </a:r>
            <a:r>
              <a:rPr lang="ko-KR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후입선출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특성을 가진다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isFull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pop(), peek()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특징을 가진다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자세한 내용은 스터디 진행중에 설명하겠다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00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Assignment 03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04921-3125-4B13-A50A-38748ECA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35" y="2883014"/>
            <a:ext cx="10569402" cy="35916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56DC09-FFA3-4F50-89B9-D2DE0EDCA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962" y="1461106"/>
            <a:ext cx="7144747" cy="647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8DD5AC-018C-4A4B-92A5-0773B8EBDD90}"/>
              </a:ext>
            </a:extLst>
          </p:cNvPr>
          <p:cNvSpPr txBox="1"/>
          <p:nvPr/>
        </p:nvSpPr>
        <p:spPr>
          <a:xfrm>
            <a:off x="2844800" y="2108896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▲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Singly List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EDEAD-7031-4233-A30A-6B2B5EB11B06}"/>
              </a:ext>
            </a:extLst>
          </p:cNvPr>
          <p:cNvSpPr txBox="1"/>
          <p:nvPr/>
        </p:nvSpPr>
        <p:spPr>
          <a:xfrm>
            <a:off x="1312333" y="6533828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▲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Stack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17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257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08서울남산체 EB</vt:lpstr>
      <vt:lpstr>Microsoft GothicNeo</vt:lpstr>
      <vt:lpstr>Arial</vt:lpstr>
      <vt:lpstr>Univers</vt:lpstr>
      <vt:lpstr>GradientVTI</vt:lpstr>
      <vt:lpstr>C Programming</vt:lpstr>
      <vt:lpstr>INDEX</vt:lpstr>
      <vt:lpstr>Programming Structure</vt:lpstr>
      <vt:lpstr>Function / Structure</vt:lpstr>
      <vt:lpstr>Function / Structure</vt:lpstr>
      <vt:lpstr>Function / Structure</vt:lpstr>
      <vt:lpstr>Array</vt:lpstr>
      <vt:lpstr>Assignment 03</vt:lpstr>
      <vt:lpstr>Assignment 03</vt:lpstr>
      <vt:lpstr>Assignment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choi jaehun</dc:creator>
  <cp:lastModifiedBy>choi jaehun</cp:lastModifiedBy>
  <cp:revision>7</cp:revision>
  <dcterms:created xsi:type="dcterms:W3CDTF">2021-10-17T17:21:38Z</dcterms:created>
  <dcterms:modified xsi:type="dcterms:W3CDTF">2021-11-16T09:05:41Z</dcterms:modified>
</cp:coreProperties>
</file>