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6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271" y="4731031"/>
            <a:ext cx="6347918" cy="1436781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 Programming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47" y="6108899"/>
            <a:ext cx="5957742" cy="6415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Second-half period / CMD-</a:t>
            </a:r>
            <a:r>
              <a:rPr lang="en-US" altLang="ko-KR" sz="1200" b="1" dirty="0" err="1">
                <a:solidFill>
                  <a:srgbClr val="FFFFFF"/>
                </a:solidFill>
              </a:rPr>
              <a:t>C_Programming</a:t>
            </a:r>
            <a:r>
              <a:rPr lang="en-US" altLang="ko-KR" sz="1200" b="1" dirty="0">
                <a:solidFill>
                  <a:srgbClr val="FFFFFF"/>
                </a:solidFill>
              </a:rPr>
              <a:t> Study</a:t>
            </a:r>
          </a:p>
          <a:p>
            <a:r>
              <a:rPr lang="en-US" altLang="ko-KR" sz="1200" dirty="0">
                <a:solidFill>
                  <a:srgbClr val="FFFFFF"/>
                </a:solidFill>
              </a:rPr>
              <a:t>Mentor : Jh9892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A0A4CC7-15FD-4833-A747-CF448A32A3D4}"/>
              </a:ext>
            </a:extLst>
          </p:cNvPr>
          <p:cNvSpPr txBox="1">
            <a:spLocks/>
          </p:cNvSpPr>
          <p:nvPr/>
        </p:nvSpPr>
        <p:spPr>
          <a:xfrm>
            <a:off x="-8876" y="57108"/>
            <a:ext cx="8453437" cy="88015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Week 06 </a:t>
            </a:r>
            <a:r>
              <a:rPr lang="en-US" altLang="ko-KR" sz="1400" dirty="0">
                <a:solidFill>
                  <a:srgbClr val="FFFFFF"/>
                </a:solidFill>
              </a:rPr>
              <a:t>21.12.04. 07:00 PM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8" y="-94130"/>
            <a:ext cx="6347918" cy="116784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50" y="1571252"/>
            <a:ext cx="9149849" cy="4560607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</a:t>
            </a:r>
            <a:r>
              <a:rPr lang="en-US" altLang="ko-K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Personal Concept to Pointer</a:t>
            </a:r>
          </a:p>
          <a:p>
            <a:r>
              <a:rPr lang="ko-KR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</a:t>
            </a:r>
            <a:r>
              <a:rPr lang="en-US" altLang="ko-K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– Structure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2983D3-6774-4ED8-A3B7-5C3C84572A9F}"/>
              </a:ext>
            </a:extLst>
          </p:cNvPr>
          <p:cNvSpPr txBox="1">
            <a:spLocks/>
          </p:cNvSpPr>
          <p:nvPr/>
        </p:nvSpPr>
        <p:spPr>
          <a:xfrm>
            <a:off x="0" y="-107578"/>
            <a:ext cx="6347918" cy="1167841"/>
          </a:xfrm>
          <a:prstGeom prst="rect">
            <a:avLst/>
          </a:prstGeom>
        </p:spPr>
        <p:txBody>
          <a:bodyPr lIns="109728" tIns="109728" rIns="109728" bIns="91440" anchor="b">
            <a:normAutofit fontScale="9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rgbClr val="FFFFFF"/>
                </a:solidFill>
              </a:rPr>
              <a:t>INDEX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B573-12C6-406D-96ED-0D1B56A945C6}"/>
              </a:ext>
            </a:extLst>
          </p:cNvPr>
          <p:cNvSpPr txBox="1"/>
          <p:nvPr/>
        </p:nvSpPr>
        <p:spPr>
          <a:xfrm>
            <a:off x="2873829" y="2978331"/>
            <a:ext cx="6897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Please explain to Pointer for us :D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D4A0E-B649-4D75-A7A9-E4C5A17A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72" y="1388106"/>
            <a:ext cx="5296639" cy="5144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7FA79D-93CA-4EF3-BC8C-79375DD7A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1237944"/>
            <a:ext cx="836411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7FA79D-93CA-4EF3-BC8C-79375DD7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503" y="1542744"/>
            <a:ext cx="836411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6A6BD-22F8-4E1C-9AE6-63449AED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28" y="1407997"/>
            <a:ext cx="8719343" cy="50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6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3C304-1219-4180-B6ED-1C7BAD00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19" y="1062431"/>
            <a:ext cx="8840434" cy="2610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550278-5C9C-4ACD-AD91-59BE38973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81" y="3548643"/>
            <a:ext cx="789732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808E66-DB2D-42BC-B528-8A0669FD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88" y="1275871"/>
            <a:ext cx="3967221" cy="1467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6061DB-A297-4805-9614-A74122BE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11" y="656672"/>
            <a:ext cx="6335009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A7FA5-51FF-4385-8DFC-64336BF2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01" y="132890"/>
            <a:ext cx="8526065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12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47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08서울남산체 EB</vt:lpstr>
      <vt:lpstr>Microsoft GothicNeo</vt:lpstr>
      <vt:lpstr>Abadi Extra Light</vt:lpstr>
      <vt:lpstr>Arial</vt:lpstr>
      <vt:lpstr>Univers</vt:lpstr>
      <vt:lpstr>GradientVTI</vt:lpstr>
      <vt:lpstr>C Programming</vt:lpstr>
      <vt:lpstr>INDEX</vt:lpstr>
      <vt:lpstr>Pointer</vt:lpstr>
      <vt:lpstr>Pointer</vt:lpstr>
      <vt:lpstr>Pointer</vt:lpstr>
      <vt:lpstr>Pointer</vt:lpstr>
      <vt:lpstr>Pointer</vt:lpstr>
      <vt:lpstr>Structure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choi jaehun</dc:creator>
  <cp:lastModifiedBy>choi jaehun</cp:lastModifiedBy>
  <cp:revision>10</cp:revision>
  <dcterms:created xsi:type="dcterms:W3CDTF">2021-10-17T17:21:38Z</dcterms:created>
  <dcterms:modified xsi:type="dcterms:W3CDTF">2021-12-04T01:21:24Z</dcterms:modified>
</cp:coreProperties>
</file>