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63" r:id="rId14"/>
    <p:sldId id="273" r:id="rId15"/>
    <p:sldId id="264" r:id="rId16"/>
    <p:sldId id="265" r:id="rId17"/>
    <p:sldId id="274" r:id="rId18"/>
    <p:sldId id="275" r:id="rId19"/>
    <p:sldId id="26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8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2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3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99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54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2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9271" y="4731031"/>
            <a:ext cx="6347918" cy="1436781"/>
          </a:xfrm>
        </p:spPr>
        <p:txBody>
          <a:bodyPr anchor="b">
            <a:normAutofit/>
          </a:bodyPr>
          <a:lstStyle/>
          <a:p>
            <a:r>
              <a:rPr lang="en-US" altLang="ko-KR" sz="6600" dirty="0">
                <a:solidFill>
                  <a:srgbClr val="FFFFFF"/>
                </a:solidFill>
              </a:rPr>
              <a:t>C Programming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5782834-CF91-40B7-AE69-875E21F6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9447" y="6108899"/>
            <a:ext cx="5957742" cy="64151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sz="1200" b="1" dirty="0">
                <a:solidFill>
                  <a:srgbClr val="FFFFFF"/>
                </a:solidFill>
              </a:rPr>
              <a:t>Second-half period / CMD-</a:t>
            </a:r>
            <a:r>
              <a:rPr lang="en-US" altLang="ko-KR" sz="1200" b="1" dirty="0" err="1">
                <a:solidFill>
                  <a:srgbClr val="FFFFFF"/>
                </a:solidFill>
              </a:rPr>
              <a:t>C_Programming</a:t>
            </a:r>
            <a:r>
              <a:rPr lang="en-US" altLang="ko-KR" sz="1200" b="1" dirty="0">
                <a:solidFill>
                  <a:srgbClr val="FFFFFF"/>
                </a:solidFill>
              </a:rPr>
              <a:t> Study</a:t>
            </a:r>
          </a:p>
          <a:p>
            <a:r>
              <a:rPr lang="en-US" altLang="ko-KR" sz="1200" dirty="0">
                <a:solidFill>
                  <a:srgbClr val="FFFFFF"/>
                </a:solidFill>
              </a:rPr>
              <a:t>Mentor : Jh9892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A0A4CC7-15FD-4833-A747-CF448A32A3D4}"/>
              </a:ext>
            </a:extLst>
          </p:cNvPr>
          <p:cNvSpPr txBox="1">
            <a:spLocks/>
          </p:cNvSpPr>
          <p:nvPr/>
        </p:nvSpPr>
        <p:spPr>
          <a:xfrm>
            <a:off x="-8876" y="57108"/>
            <a:ext cx="8453437" cy="880150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</a:rPr>
              <a:t>Week 01 </a:t>
            </a:r>
            <a:r>
              <a:rPr lang="en-US" altLang="ko-KR" sz="1400" dirty="0">
                <a:solidFill>
                  <a:srgbClr val="FFFFFF"/>
                </a:solidFill>
              </a:rPr>
              <a:t>21.10.29. 07:00 PM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3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304799"/>
            <a:ext cx="9430958" cy="534933"/>
          </a:xfrm>
        </p:spPr>
        <p:txBody>
          <a:bodyPr anchor="b">
            <a:no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06129D0-91AC-49C4-BD1C-B93FF10A82FF}"/>
              </a:ext>
            </a:extLst>
          </p:cNvPr>
          <p:cNvSpPr txBox="1">
            <a:spLocks/>
          </p:cNvSpPr>
          <p:nvPr/>
        </p:nvSpPr>
        <p:spPr>
          <a:xfrm>
            <a:off x="-43542" y="290285"/>
            <a:ext cx="9430958" cy="534933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EE6CA0-2286-434D-B014-A37275622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78" y="1668244"/>
            <a:ext cx="11261902" cy="39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7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304799"/>
            <a:ext cx="9430958" cy="534933"/>
          </a:xfrm>
        </p:spPr>
        <p:txBody>
          <a:bodyPr anchor="b">
            <a:no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06129D0-91AC-49C4-BD1C-B93FF10A82FF}"/>
              </a:ext>
            </a:extLst>
          </p:cNvPr>
          <p:cNvSpPr txBox="1">
            <a:spLocks/>
          </p:cNvSpPr>
          <p:nvPr/>
        </p:nvSpPr>
        <p:spPr>
          <a:xfrm>
            <a:off x="-43542" y="290285"/>
            <a:ext cx="9430958" cy="534933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6C615E-7466-4EFE-AD9E-48A1FEC9A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59" y="1083735"/>
            <a:ext cx="10960228" cy="2345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4021F6-8209-4BCD-B985-D6B8E63E2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59" y="3562129"/>
            <a:ext cx="766869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0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304799"/>
            <a:ext cx="9430958" cy="534933"/>
          </a:xfrm>
        </p:spPr>
        <p:txBody>
          <a:bodyPr anchor="b">
            <a:no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06129D0-91AC-49C4-BD1C-B93FF10A82FF}"/>
              </a:ext>
            </a:extLst>
          </p:cNvPr>
          <p:cNvSpPr txBox="1">
            <a:spLocks/>
          </p:cNvSpPr>
          <p:nvPr/>
        </p:nvSpPr>
        <p:spPr>
          <a:xfrm>
            <a:off x="-43542" y="290285"/>
            <a:ext cx="9430958" cy="534933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7D70D3-D49A-4F12-9189-BC17B24D6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44" y="1115493"/>
            <a:ext cx="6799812" cy="29339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42A7E5-FD6E-4A87-9835-2969D09E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117" y="4209143"/>
            <a:ext cx="8459803" cy="24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-29908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/ Output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C662683-CA73-4BEF-8E85-4F34F09D418F}"/>
              </a:ext>
            </a:extLst>
          </p:cNvPr>
          <p:cNvSpPr txBox="1">
            <a:spLocks/>
          </p:cNvSpPr>
          <p:nvPr/>
        </p:nvSpPr>
        <p:spPr>
          <a:xfrm>
            <a:off x="-43542" y="-313594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/ Output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350E1E-E9E7-40F0-833D-FBAC65B7C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799" y="1443623"/>
            <a:ext cx="5412815" cy="43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7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-29908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/ Output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C662683-CA73-4BEF-8E85-4F34F09D418F}"/>
              </a:ext>
            </a:extLst>
          </p:cNvPr>
          <p:cNvSpPr txBox="1">
            <a:spLocks/>
          </p:cNvSpPr>
          <p:nvPr/>
        </p:nvSpPr>
        <p:spPr>
          <a:xfrm>
            <a:off x="-43542" y="-313594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 / Output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62A75E-771E-4677-8359-EBDDC99F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09" y="868761"/>
            <a:ext cx="8909431" cy="58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7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19" y="-274542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Conditional Statement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59D261-0D40-413B-87F3-18D57C353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165" y="1217104"/>
            <a:ext cx="5847222" cy="5346031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15A5A0D-202E-4864-8693-168865B0AFD3}"/>
              </a:ext>
            </a:extLst>
          </p:cNvPr>
          <p:cNvSpPr txBox="1">
            <a:spLocks/>
          </p:cNvSpPr>
          <p:nvPr/>
        </p:nvSpPr>
        <p:spPr>
          <a:xfrm>
            <a:off x="0" y="-289057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Conditional Statement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53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-270052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Loop Statement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F4EC6B0-B381-4838-A787-D6F8E36BDC5A}"/>
              </a:ext>
            </a:extLst>
          </p:cNvPr>
          <p:cNvSpPr txBox="1">
            <a:spLocks/>
          </p:cNvSpPr>
          <p:nvPr/>
        </p:nvSpPr>
        <p:spPr>
          <a:xfrm>
            <a:off x="-43542" y="-300213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Loop Statement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95C2ED-F895-44EC-9C55-121D3F8D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56" y="1848889"/>
            <a:ext cx="10402794" cy="349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2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-270052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Loop Statement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F4EC6B0-B381-4838-A787-D6F8E36BDC5A}"/>
              </a:ext>
            </a:extLst>
          </p:cNvPr>
          <p:cNvSpPr txBox="1">
            <a:spLocks/>
          </p:cNvSpPr>
          <p:nvPr/>
        </p:nvSpPr>
        <p:spPr>
          <a:xfrm>
            <a:off x="-43542" y="-300213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Loop Statement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49CD07-7B15-4D4C-B2A5-60A04CB86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48" y="1533259"/>
            <a:ext cx="10912343" cy="411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17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-270052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Loop Statement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F4EC6B0-B381-4838-A787-D6F8E36BDC5A}"/>
              </a:ext>
            </a:extLst>
          </p:cNvPr>
          <p:cNvSpPr txBox="1">
            <a:spLocks/>
          </p:cNvSpPr>
          <p:nvPr/>
        </p:nvSpPr>
        <p:spPr>
          <a:xfrm>
            <a:off x="-43542" y="-300213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Loop Statement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C7616B-5BB4-4A61-8BF1-3260D1DB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00" y="1493709"/>
            <a:ext cx="10934170" cy="41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78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Assignment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D7C2ABE-3ECC-4B23-A809-B01C9C72A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610" y="1217104"/>
            <a:ext cx="10838202" cy="4560607"/>
          </a:xfrm>
        </p:spPr>
        <p:txBody>
          <a:bodyPr anchor="ctr">
            <a:normAutofit fontScale="70000" lnSpcReduction="20000"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 Palindrome(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회문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여부를 검출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Palindrome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회문이라 불리며 정방향에서 읽는 것과 역방향에서 읽는 것이 동일한 낱말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문자열을 뜻한다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검출하기 위해 사용되는 낱말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숫자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문자열의 모음을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구문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＇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이라고 칭하고 </a:t>
            </a:r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구문사이에 속해 있는 띄어쓰기나 특수문자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문장부호는 무시한다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하나의 문자열을 입력 받아서 그 문자열이 회문인지 아닌지 검출하는 프로그램을 </a:t>
            </a:r>
            <a:r>
              <a:rPr lang="ko-KR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작성하시오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 입력 시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소문자로 된 알파벳 </a:t>
            </a:r>
            <a:r>
              <a:rPr lang="en-US" altLang="ko-KR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a~z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로만 이루어진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자의 문자열이 입력되며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공백과 띄어쓰기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특수문자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문장부호는 고려하지 않도록 한다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💻예시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racecar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this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palindrome!!</a:t>
            </a:r>
          </a:p>
          <a:p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💻예시 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raceccr</a:t>
            </a:r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this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not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palindrome...</a:t>
            </a:r>
          </a:p>
          <a:p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4711EC-1AE5-40BD-9CC0-664EC436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33" y="3321424"/>
            <a:ext cx="5079197" cy="15915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98D6F1-C37E-4749-968E-15B1B0791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337" y="4930735"/>
            <a:ext cx="5079196" cy="144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8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38" y="-94130"/>
            <a:ext cx="6347918" cy="1167841"/>
          </a:xfrm>
        </p:spPr>
        <p:txBody>
          <a:bodyPr anchor="b">
            <a:normAutofit fontScale="90000"/>
          </a:bodyPr>
          <a:lstStyle/>
          <a:p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5782834-CF91-40B7-AE69-875E21F6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951" y="1571252"/>
            <a:ext cx="7234390" cy="4560607"/>
          </a:xfrm>
        </p:spPr>
        <p:txBody>
          <a:bodyPr anchor="ctr">
            <a:norm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Language</a:t>
            </a:r>
          </a:p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of “C Language”</a:t>
            </a:r>
          </a:p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 &amp; Calculating &amp; Operation</a:t>
            </a:r>
          </a:p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/ Output</a:t>
            </a:r>
          </a:p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</a:t>
            </a:r>
          </a:p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Statement</a:t>
            </a:r>
          </a:p>
          <a:p>
            <a:r>
              <a:rPr lang="ko-KR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82983D3-6774-4ED8-A3B7-5C3C84572A9F}"/>
              </a:ext>
            </a:extLst>
          </p:cNvPr>
          <p:cNvSpPr txBox="1">
            <a:spLocks/>
          </p:cNvSpPr>
          <p:nvPr/>
        </p:nvSpPr>
        <p:spPr>
          <a:xfrm>
            <a:off x="0" y="-107578"/>
            <a:ext cx="6347918" cy="1167841"/>
          </a:xfrm>
          <a:prstGeom prst="rect">
            <a:avLst/>
          </a:prstGeom>
        </p:spPr>
        <p:txBody>
          <a:bodyPr lIns="109728" tIns="109728" rIns="109728" bIns="91440" anchor="b">
            <a:normAutofit fontScale="9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dirty="0">
                <a:solidFill>
                  <a:srgbClr val="FFFFFF"/>
                </a:solidFill>
              </a:rPr>
              <a:t>INDEX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47" y="-230071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Programming Language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BBF323-5055-4F60-9FE6-69F2C5C0A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519" y="4877755"/>
            <a:ext cx="996613" cy="996613"/>
          </a:xfrm>
          <a:prstGeom prst="rect">
            <a:avLst/>
          </a:prstGeom>
        </p:spPr>
      </p:pic>
      <p:pic>
        <p:nvPicPr>
          <p:cNvPr id="8" name="그림 7" descr="텍스트, 실외, 표지판이(가) 표시된 사진&#10;&#10;자동 생성된 설명">
            <a:extLst>
              <a:ext uri="{FF2B5EF4-FFF2-40B4-BE49-F238E27FC236}">
                <a16:creationId xmlns:a16="http://schemas.microsoft.com/office/drawing/2014/main" id="{F4F66EDE-35B9-438D-8972-145CBE13E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64" y="4733210"/>
            <a:ext cx="2075527" cy="2075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10E210-8ADD-4137-972E-8AD7BA286F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34" y="847166"/>
            <a:ext cx="1629842" cy="16298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F7E4F3-1C76-42D2-8303-6BC7D26238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06" y="2066350"/>
            <a:ext cx="3253512" cy="3253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2E7794-9F28-4B93-82BB-AECD43B02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411" y="3247913"/>
            <a:ext cx="1629842" cy="16298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0B51D1-5DFC-42A5-A353-C3AD719E7C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43" y="3290923"/>
            <a:ext cx="984629" cy="9846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FA031D0-A542-4ECB-8EB4-D2BAD9A8CD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24" y="1596579"/>
            <a:ext cx="1056422" cy="105642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E59C57CF-7E3A-4B1C-BF56-1EE55216ECC0}"/>
              </a:ext>
            </a:extLst>
          </p:cNvPr>
          <p:cNvSpPr txBox="1">
            <a:spLocks/>
          </p:cNvSpPr>
          <p:nvPr/>
        </p:nvSpPr>
        <p:spPr>
          <a:xfrm>
            <a:off x="0" y="-256965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Programming Language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27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7410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Feature of “C Language”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3A1E14-0197-4247-A768-FDF5789AA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06814"/>
            <a:ext cx="1692045" cy="1692045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DABA7E-A7FB-41C6-843B-22362C37A48D}"/>
              </a:ext>
            </a:extLst>
          </p:cNvPr>
          <p:cNvSpPr/>
          <p:nvPr/>
        </p:nvSpPr>
        <p:spPr>
          <a:xfrm>
            <a:off x="3299012" y="1266357"/>
            <a:ext cx="8144435" cy="9278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 Low – Level Language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748743-C5BF-49E8-BCEB-DA23AF807639}"/>
              </a:ext>
            </a:extLst>
          </p:cNvPr>
          <p:cNvSpPr/>
          <p:nvPr/>
        </p:nvSpPr>
        <p:spPr>
          <a:xfrm>
            <a:off x="3299011" y="2603238"/>
            <a:ext cx="8144435" cy="9278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 </a:t>
            </a:r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Procedure-oriented Language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9B60F6D-4AFA-4651-A4A6-725F3148CA33}"/>
              </a:ext>
            </a:extLst>
          </p:cNvPr>
          <p:cNvSpPr/>
          <p:nvPr/>
        </p:nvSpPr>
        <p:spPr>
          <a:xfrm>
            <a:off x="3299010" y="3940119"/>
            <a:ext cx="8144435" cy="9278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 </a:t>
            </a:r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For H/W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90FB305-EC1E-42C6-B264-23D40CA49FBD}"/>
              </a:ext>
            </a:extLst>
          </p:cNvPr>
          <p:cNvSpPr/>
          <p:nvPr/>
        </p:nvSpPr>
        <p:spPr>
          <a:xfrm>
            <a:off x="3299010" y="5277000"/>
            <a:ext cx="8144435" cy="9278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 </a:t>
            </a:r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So Fast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BEDF5FA-99D6-4E4E-BC26-48D1CA9C6BBE}"/>
              </a:ext>
            </a:extLst>
          </p:cNvPr>
          <p:cNvSpPr txBox="1">
            <a:spLocks/>
          </p:cNvSpPr>
          <p:nvPr/>
        </p:nvSpPr>
        <p:spPr>
          <a:xfrm>
            <a:off x="-40342" y="-297071"/>
            <a:ext cx="9430958" cy="116784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Feature of “C Language”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44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2" y="150864"/>
            <a:ext cx="9430958" cy="705480"/>
          </a:xfrm>
        </p:spPr>
        <p:txBody>
          <a:bodyPr anchor="b">
            <a:no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Data Type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05D8D23-9095-4279-99D2-C90D2B2AB292}"/>
              </a:ext>
            </a:extLst>
          </p:cNvPr>
          <p:cNvSpPr txBox="1">
            <a:spLocks/>
          </p:cNvSpPr>
          <p:nvPr/>
        </p:nvSpPr>
        <p:spPr>
          <a:xfrm>
            <a:off x="8877" y="116114"/>
            <a:ext cx="9430958" cy="705480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Data Type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9CA167-8C12-4E6E-B88C-52F782733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75" y="2010053"/>
            <a:ext cx="10669451" cy="31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05" y="179893"/>
            <a:ext cx="9430958" cy="719994"/>
          </a:xfrm>
        </p:spPr>
        <p:txBody>
          <a:bodyPr anchor="b">
            <a:no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Calculating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60A77D3-87EA-4FE2-8098-DDCB8AD01A90}"/>
              </a:ext>
            </a:extLst>
          </p:cNvPr>
          <p:cNvSpPr txBox="1">
            <a:spLocks/>
          </p:cNvSpPr>
          <p:nvPr/>
        </p:nvSpPr>
        <p:spPr>
          <a:xfrm>
            <a:off x="0" y="130629"/>
            <a:ext cx="9430958" cy="719994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Calculating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706823-06DF-4E51-863C-CB947E40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47" y="1625590"/>
            <a:ext cx="10819883" cy="407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6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05" y="179893"/>
            <a:ext cx="9430958" cy="719994"/>
          </a:xfrm>
        </p:spPr>
        <p:txBody>
          <a:bodyPr anchor="b">
            <a:no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Calculating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60A77D3-87EA-4FE2-8098-DDCB8AD01A90}"/>
              </a:ext>
            </a:extLst>
          </p:cNvPr>
          <p:cNvSpPr txBox="1">
            <a:spLocks/>
          </p:cNvSpPr>
          <p:nvPr/>
        </p:nvSpPr>
        <p:spPr>
          <a:xfrm>
            <a:off x="0" y="130629"/>
            <a:ext cx="9430958" cy="719994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Calculating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C6CCED-F693-42F4-968C-E5B788969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98" y="1949946"/>
            <a:ext cx="11006278" cy="32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6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304799"/>
            <a:ext cx="9430958" cy="534933"/>
          </a:xfrm>
        </p:spPr>
        <p:txBody>
          <a:bodyPr anchor="b">
            <a:no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06129D0-91AC-49C4-BD1C-B93FF10A82FF}"/>
              </a:ext>
            </a:extLst>
          </p:cNvPr>
          <p:cNvSpPr txBox="1">
            <a:spLocks/>
          </p:cNvSpPr>
          <p:nvPr/>
        </p:nvSpPr>
        <p:spPr>
          <a:xfrm>
            <a:off x="-43542" y="290285"/>
            <a:ext cx="9430958" cy="534933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FB60F0-E923-4D54-A075-C7CE3915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35" y="1808624"/>
            <a:ext cx="11241262" cy="391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4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" y="304799"/>
            <a:ext cx="9430958" cy="534933"/>
          </a:xfrm>
        </p:spPr>
        <p:txBody>
          <a:bodyPr anchor="b">
            <a:noAutofit/>
          </a:bodyPr>
          <a:lstStyle/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06129D0-91AC-49C4-BD1C-B93FF10A82FF}"/>
              </a:ext>
            </a:extLst>
          </p:cNvPr>
          <p:cNvSpPr txBox="1">
            <a:spLocks/>
          </p:cNvSpPr>
          <p:nvPr/>
        </p:nvSpPr>
        <p:spPr>
          <a:xfrm>
            <a:off x="-43542" y="290285"/>
            <a:ext cx="9430958" cy="534933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Operation</a:t>
            </a:r>
            <a:endParaRPr lang="ko-KR" altLang="en-US" sz="48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4B39F9-8B14-44E9-87C6-25A3854D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06" y="2304668"/>
            <a:ext cx="11291093" cy="278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1149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242</Words>
  <Application>Microsoft Office PowerPoint</Application>
  <PresentationFormat>와이드스크린</PresentationFormat>
  <Paragraphs>65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08서울남산체 EB</vt:lpstr>
      <vt:lpstr>Microsoft GothicNeo</vt:lpstr>
      <vt:lpstr>한수원 한돋움</vt:lpstr>
      <vt:lpstr>Arial</vt:lpstr>
      <vt:lpstr>Univers</vt:lpstr>
      <vt:lpstr>GradientVTI</vt:lpstr>
      <vt:lpstr>C Programming</vt:lpstr>
      <vt:lpstr>INDEX</vt:lpstr>
      <vt:lpstr>Programming Language</vt:lpstr>
      <vt:lpstr>Feature of “C Language”</vt:lpstr>
      <vt:lpstr>Data Type</vt:lpstr>
      <vt:lpstr>Calculating</vt:lpstr>
      <vt:lpstr>Calculating</vt:lpstr>
      <vt:lpstr>Operation</vt:lpstr>
      <vt:lpstr>Operation</vt:lpstr>
      <vt:lpstr>Operation</vt:lpstr>
      <vt:lpstr>Operation</vt:lpstr>
      <vt:lpstr>Operation</vt:lpstr>
      <vt:lpstr>Input / Output</vt:lpstr>
      <vt:lpstr>Input / Output</vt:lpstr>
      <vt:lpstr>Conditional Statement</vt:lpstr>
      <vt:lpstr>Loop Statement</vt:lpstr>
      <vt:lpstr>Loop Statement</vt:lpstr>
      <vt:lpstr>Loop Statement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choi jaehun</dc:creator>
  <cp:lastModifiedBy>choi jaehun</cp:lastModifiedBy>
  <cp:revision>4</cp:revision>
  <dcterms:created xsi:type="dcterms:W3CDTF">2021-10-17T17:21:38Z</dcterms:created>
  <dcterms:modified xsi:type="dcterms:W3CDTF">2021-10-23T14:30:34Z</dcterms:modified>
</cp:coreProperties>
</file>