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73" r:id="rId15"/>
    <p:sldId id="264" r:id="rId16"/>
    <p:sldId id="265" r:id="rId17"/>
    <p:sldId id="274" r:id="rId18"/>
    <p:sldId id="275" r:id="rId19"/>
    <p:sldId id="276" r:id="rId20"/>
    <p:sldId id="278" r:id="rId21"/>
    <p:sldId id="279" r:id="rId22"/>
    <p:sldId id="277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02 </a:t>
            </a:r>
            <a:r>
              <a:rPr lang="en-US" altLang="ko-KR" sz="1400" dirty="0">
                <a:solidFill>
                  <a:srgbClr val="FFFFFF"/>
                </a:solidFill>
              </a:rPr>
              <a:t>21.11.02.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E6CA0-2286-434D-B014-A3727562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8" y="1668244"/>
            <a:ext cx="11261902" cy="39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6C615E-7466-4EFE-AD9E-48A1FEC9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9" y="1083735"/>
            <a:ext cx="10960228" cy="2345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021F6-8209-4BCD-B985-D6B8E63E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9" y="3562129"/>
            <a:ext cx="766869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7D70D3-D49A-4F12-9189-BC17B24D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4" y="1115493"/>
            <a:ext cx="6799812" cy="2933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42A7E5-FD6E-4A87-9835-2969D09E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17" y="4209143"/>
            <a:ext cx="8459803" cy="24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9908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662683-CA73-4BEF-8E85-4F34F09D418F}"/>
              </a:ext>
            </a:extLst>
          </p:cNvPr>
          <p:cNvSpPr txBox="1">
            <a:spLocks/>
          </p:cNvSpPr>
          <p:nvPr/>
        </p:nvSpPr>
        <p:spPr>
          <a:xfrm>
            <a:off x="-43542" y="-313594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350E1E-E9E7-40F0-833D-FBAC65B7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99" y="1443623"/>
            <a:ext cx="5412815" cy="43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7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9908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662683-CA73-4BEF-8E85-4F34F09D418F}"/>
              </a:ext>
            </a:extLst>
          </p:cNvPr>
          <p:cNvSpPr txBox="1">
            <a:spLocks/>
          </p:cNvSpPr>
          <p:nvPr/>
        </p:nvSpPr>
        <p:spPr>
          <a:xfrm>
            <a:off x="-43542" y="-313594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2A75E-771E-4677-8359-EBDDC99F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09" y="868761"/>
            <a:ext cx="8909431" cy="58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9" y="-27454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Conditional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9D261-0D40-413B-87F3-18D57C35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5" y="1217104"/>
            <a:ext cx="5847222" cy="534603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15A5A0D-202E-4864-8693-168865B0AFD3}"/>
              </a:ext>
            </a:extLst>
          </p:cNvPr>
          <p:cNvSpPr txBox="1">
            <a:spLocks/>
          </p:cNvSpPr>
          <p:nvPr/>
        </p:nvSpPr>
        <p:spPr>
          <a:xfrm>
            <a:off x="0" y="-289057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Conditional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3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5C2ED-F895-44EC-9C55-121D3F8D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56" y="1848889"/>
            <a:ext cx="10402794" cy="34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9CD07-7B15-4D4C-B2A5-60A04CB8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8" y="1533259"/>
            <a:ext cx="10912343" cy="41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7616B-5BB4-4A61-8BF1-3260D1DB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00" y="1493709"/>
            <a:ext cx="10934170" cy="4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 Basic (01)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6395" y="-281086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Basic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(01)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2FDB5D-6FF1-484C-99F7-73F9CC8D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55" y="1762432"/>
            <a:ext cx="10564983" cy="3576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D3F126-C616-4F86-8AD8-93BA07D0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27" y="1037964"/>
            <a:ext cx="5332111" cy="11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8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1" y="1571252"/>
            <a:ext cx="7234390" cy="4560607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</a:t>
            </a: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of “C Language”</a:t>
            </a: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 &amp; Calculating &amp; Operation</a:t>
            </a: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/ Output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Statement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 Basic (01)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6395" y="-281086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Basic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(01)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73F24-A832-477C-BB7D-DE0D23B8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93" y="1062687"/>
            <a:ext cx="10742245" cy="44102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B09E55-FAAF-40C8-81B4-84852FCFF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3" y="5382521"/>
            <a:ext cx="8189342" cy="11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5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 Basic (01)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6395" y="-281086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Basic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(01)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671BE-21FC-4BC4-834F-A5CAFACF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17" y="1708146"/>
            <a:ext cx="10487885" cy="42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 Basic (01)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6395" y="-281086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Array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Basic</a:t>
            </a:r>
            <a:r>
              <a:rPr lang="ko-KR" altLang="en-US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(01)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61C6F-435F-40F5-B338-E76D86DE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48" y="1116636"/>
            <a:ext cx="7118228" cy="55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Assignment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D7C2ABE-3ECC-4B23-A809-B01C9C72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10" y="1217104"/>
            <a:ext cx="10838202" cy="4560607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Palindrome(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회문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여부를 검출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회문이라 불리며 정방향에서 읽는 것과 역방향에서 읽는 것이 동일한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문자열을 뜻한다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검출하기 위해 사용되는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문자열의 모음을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이라고 칭하고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구문사이에 속해 있는 띄어쓰기나 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무시한다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문자열을 입력 받아서 그 문자열이 회문인지 아닌지 검출하는 프로그램을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작성하시오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입력 시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소문자로 된 알파벳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a~z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로만 이루어진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자의 문자열이 입력되며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공백과 띄어쓰기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고려하지 않도록 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racecar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palindrome!!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raceccr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palindrome...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4711EC-1AE5-40BD-9CC0-664EC436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33" y="3321424"/>
            <a:ext cx="5079197" cy="1591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98D6F1-C37E-4749-968E-15B1B079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37" y="4930735"/>
            <a:ext cx="5079196" cy="1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7" y="-230071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Programming Language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BF323-5055-4F60-9FE6-69F2C5C0A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19" y="4877755"/>
            <a:ext cx="996613" cy="996613"/>
          </a:xfrm>
          <a:prstGeom prst="rect">
            <a:avLst/>
          </a:prstGeom>
        </p:spPr>
      </p:pic>
      <p:pic>
        <p:nvPicPr>
          <p:cNvPr id="8" name="그림 7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F4F66EDE-35B9-438D-8972-145CBE13E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64" y="4733210"/>
            <a:ext cx="2075527" cy="2075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10E210-8ADD-4137-972E-8AD7BA286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34" y="847166"/>
            <a:ext cx="1629842" cy="16298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F7E4F3-1C76-42D2-8303-6BC7D2623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6" y="2066350"/>
            <a:ext cx="3253512" cy="325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2E7794-9F28-4B93-82BB-AECD43B0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11" y="3247913"/>
            <a:ext cx="1629842" cy="16298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0B51D1-5DFC-42A5-A353-C3AD719E7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43" y="3290923"/>
            <a:ext cx="984629" cy="9846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A031D0-A542-4ECB-8EB4-D2BAD9A8C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24" y="1596579"/>
            <a:ext cx="1056422" cy="10564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59C57CF-7E3A-4B1C-BF56-1EE55216ECC0}"/>
              </a:ext>
            </a:extLst>
          </p:cNvPr>
          <p:cNvSpPr txBox="1">
            <a:spLocks/>
          </p:cNvSpPr>
          <p:nvPr/>
        </p:nvSpPr>
        <p:spPr>
          <a:xfrm>
            <a:off x="0" y="-256965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Programming Language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410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of “C Language”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A1E14-0197-4247-A768-FDF5789AA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06814"/>
            <a:ext cx="1692045" cy="16920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DABA7E-A7FB-41C6-843B-22362C37A48D}"/>
              </a:ext>
            </a:extLst>
          </p:cNvPr>
          <p:cNvSpPr/>
          <p:nvPr/>
        </p:nvSpPr>
        <p:spPr>
          <a:xfrm>
            <a:off x="3299012" y="1266357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Low – Level Language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748743-C5BF-49E8-BCEB-DA23AF807639}"/>
              </a:ext>
            </a:extLst>
          </p:cNvPr>
          <p:cNvSpPr/>
          <p:nvPr/>
        </p:nvSpPr>
        <p:spPr>
          <a:xfrm>
            <a:off x="3299011" y="2603238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Procedure-oriented Language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B60F6D-4AFA-4651-A4A6-725F3148CA33}"/>
              </a:ext>
            </a:extLst>
          </p:cNvPr>
          <p:cNvSpPr/>
          <p:nvPr/>
        </p:nvSpPr>
        <p:spPr>
          <a:xfrm>
            <a:off x="3299010" y="3940119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For H/W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0FB305-EC1E-42C6-B264-23D40CA49FBD}"/>
              </a:ext>
            </a:extLst>
          </p:cNvPr>
          <p:cNvSpPr/>
          <p:nvPr/>
        </p:nvSpPr>
        <p:spPr>
          <a:xfrm>
            <a:off x="3299010" y="5277000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So Fast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EDF5FA-99D6-4E4E-BC26-48D1CA9C6BBE}"/>
              </a:ext>
            </a:extLst>
          </p:cNvPr>
          <p:cNvSpPr txBox="1">
            <a:spLocks/>
          </p:cNvSpPr>
          <p:nvPr/>
        </p:nvSpPr>
        <p:spPr>
          <a:xfrm>
            <a:off x="-40342" y="-297071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of “C Language”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2" y="150864"/>
            <a:ext cx="9430958" cy="705480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 Type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5D8D23-9095-4279-99D2-C90D2B2AB292}"/>
              </a:ext>
            </a:extLst>
          </p:cNvPr>
          <p:cNvSpPr txBox="1">
            <a:spLocks/>
          </p:cNvSpPr>
          <p:nvPr/>
        </p:nvSpPr>
        <p:spPr>
          <a:xfrm>
            <a:off x="8877" y="116114"/>
            <a:ext cx="9430958" cy="705480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 Type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CA167-8C12-4E6E-B88C-52F78273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75" y="2010053"/>
            <a:ext cx="10669451" cy="31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" y="179893"/>
            <a:ext cx="9430958" cy="719994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0A77D3-87EA-4FE2-8098-DDCB8AD01A90}"/>
              </a:ext>
            </a:extLst>
          </p:cNvPr>
          <p:cNvSpPr txBox="1">
            <a:spLocks/>
          </p:cNvSpPr>
          <p:nvPr/>
        </p:nvSpPr>
        <p:spPr>
          <a:xfrm>
            <a:off x="0" y="130629"/>
            <a:ext cx="9430958" cy="719994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06823-06DF-4E51-863C-CB947E40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47" y="1625590"/>
            <a:ext cx="10819883" cy="40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" y="179893"/>
            <a:ext cx="9430958" cy="719994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0A77D3-87EA-4FE2-8098-DDCB8AD01A90}"/>
              </a:ext>
            </a:extLst>
          </p:cNvPr>
          <p:cNvSpPr txBox="1">
            <a:spLocks/>
          </p:cNvSpPr>
          <p:nvPr/>
        </p:nvSpPr>
        <p:spPr>
          <a:xfrm>
            <a:off x="0" y="130629"/>
            <a:ext cx="9430958" cy="719994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6CCED-F693-42F4-968C-E5B78896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8" y="1949946"/>
            <a:ext cx="11006278" cy="32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FB60F0-E923-4D54-A075-C7CE3915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35" y="1808624"/>
            <a:ext cx="11241262" cy="39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B39F9-8B14-44E9-87C6-25A3854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6" y="2304668"/>
            <a:ext cx="11291093" cy="27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14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282</Words>
  <Application>Microsoft Office PowerPoint</Application>
  <PresentationFormat>와이드스크린</PresentationFormat>
  <Paragraphs>73</Paragraphs>
  <Slides>23</Slides>
  <Notes>0</Notes>
  <HiddenSlides>12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08서울남산체 EB</vt:lpstr>
      <vt:lpstr>Microsoft GothicNeo</vt:lpstr>
      <vt:lpstr>한수원 한돋움</vt:lpstr>
      <vt:lpstr>Arial</vt:lpstr>
      <vt:lpstr>Univers</vt:lpstr>
      <vt:lpstr>GradientVTI</vt:lpstr>
      <vt:lpstr>C Programming</vt:lpstr>
      <vt:lpstr>INDEX</vt:lpstr>
      <vt:lpstr>Programming Language</vt:lpstr>
      <vt:lpstr>Feature of “C Language”</vt:lpstr>
      <vt:lpstr>Data Type</vt:lpstr>
      <vt:lpstr>Calculating</vt:lpstr>
      <vt:lpstr>Calculating</vt:lpstr>
      <vt:lpstr>Operation</vt:lpstr>
      <vt:lpstr>Operation</vt:lpstr>
      <vt:lpstr>Operation</vt:lpstr>
      <vt:lpstr>Operation</vt:lpstr>
      <vt:lpstr>Operation</vt:lpstr>
      <vt:lpstr>Input / Output</vt:lpstr>
      <vt:lpstr>Input / Output</vt:lpstr>
      <vt:lpstr>Conditional Statement</vt:lpstr>
      <vt:lpstr>Loop Statement</vt:lpstr>
      <vt:lpstr>Loop Statement</vt:lpstr>
      <vt:lpstr>Loop Statement</vt:lpstr>
      <vt:lpstr>Array Basic (01)</vt:lpstr>
      <vt:lpstr>Array Basic (01)</vt:lpstr>
      <vt:lpstr>Array Basic (01)</vt:lpstr>
      <vt:lpstr>Array Basic (01)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5</cp:revision>
  <dcterms:created xsi:type="dcterms:W3CDTF">2021-10-17T17:21:38Z</dcterms:created>
  <dcterms:modified xsi:type="dcterms:W3CDTF">2021-11-02T05:44:23Z</dcterms:modified>
</cp:coreProperties>
</file>