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8" r:id="rId4"/>
    <p:sldId id="274" r:id="rId5"/>
    <p:sldId id="275" r:id="rId6"/>
    <p:sldId id="276" r:id="rId7"/>
    <p:sldId id="277" r:id="rId8"/>
    <p:sldId id="269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271" y="4731031"/>
            <a:ext cx="6347918" cy="1436781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 Programming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47" y="6108899"/>
            <a:ext cx="5957742" cy="6415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Second-half period / CMD-</a:t>
            </a:r>
            <a:r>
              <a:rPr lang="en-US" altLang="ko-KR" sz="1200" b="1" dirty="0" err="1">
                <a:solidFill>
                  <a:srgbClr val="FFFFFF"/>
                </a:solidFill>
              </a:rPr>
              <a:t>C_Programming</a:t>
            </a:r>
            <a:r>
              <a:rPr lang="en-US" altLang="ko-KR" sz="1200" b="1" dirty="0">
                <a:solidFill>
                  <a:srgbClr val="FFFFFF"/>
                </a:solidFill>
              </a:rPr>
              <a:t> Study</a:t>
            </a:r>
          </a:p>
          <a:p>
            <a:r>
              <a:rPr lang="en-US" altLang="ko-KR" sz="1200" dirty="0">
                <a:solidFill>
                  <a:srgbClr val="FFFFFF"/>
                </a:solidFill>
              </a:rPr>
              <a:t>Mentor : Jh9892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A0A4CC7-15FD-4833-A747-CF448A32A3D4}"/>
              </a:ext>
            </a:extLst>
          </p:cNvPr>
          <p:cNvSpPr txBox="1">
            <a:spLocks/>
          </p:cNvSpPr>
          <p:nvPr/>
        </p:nvSpPr>
        <p:spPr>
          <a:xfrm>
            <a:off x="-8876" y="57108"/>
            <a:ext cx="8453437" cy="88015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Week 07 </a:t>
            </a:r>
            <a:r>
              <a:rPr lang="en-US" altLang="ko-KR" sz="1400" dirty="0">
                <a:solidFill>
                  <a:srgbClr val="FFFFFF"/>
                </a:solidFill>
              </a:rPr>
              <a:t>21.12.07. 07:30 PM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74DBF5-780D-4EC9-BD83-50EBB28C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45" y="1062431"/>
            <a:ext cx="6764561" cy="56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46910-790F-4985-A7C5-2ECA60F8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95" y="1167851"/>
            <a:ext cx="9977424" cy="53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5000B4-7983-4AE7-9749-AE701B40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21" y="2181153"/>
            <a:ext cx="10271630" cy="2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7DEB3E-FE89-4443-A65F-43AD1088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88" y="1167851"/>
            <a:ext cx="10091735" cy="54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E977D-5BB8-4AC5-B82E-0483C420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66" y="1062431"/>
            <a:ext cx="6005883" cy="5558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16FDCA-5330-4EE1-BD6A-F996B0BD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34" y="5048612"/>
            <a:ext cx="523948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591DA3-2012-4C74-BB1E-FE996246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36" y="1263101"/>
            <a:ext cx="7941443" cy="51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D257B6-FF6A-4CCC-AD81-CB0F5E1002EB}"/>
              </a:ext>
            </a:extLst>
          </p:cNvPr>
          <p:cNvSpPr/>
          <p:nvPr/>
        </p:nvSpPr>
        <p:spPr>
          <a:xfrm>
            <a:off x="-168" y="0"/>
            <a:ext cx="12192000" cy="6858000"/>
          </a:xfrm>
          <a:prstGeom prst="rect">
            <a:avLst/>
          </a:prstGeom>
          <a:solidFill>
            <a:schemeClr val="dk1">
              <a:alpha val="5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5264" y="2796540"/>
            <a:ext cx="4972596" cy="1264920"/>
          </a:xfrm>
        </p:spPr>
        <p:txBody>
          <a:bodyPr anchor="b">
            <a:no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Finish -</a:t>
            </a:r>
            <a:endParaRPr lang="ko-KR" altLang="en-US" sz="7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8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8" y="-94130"/>
            <a:ext cx="6347918" cy="116784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50" y="1571252"/>
            <a:ext cx="9149849" cy="4560607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</a:t>
            </a:r>
            <a:r>
              <a:rPr lang="en-US" altLang="ko-K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- Dynamic Memory Handling</a:t>
            </a:r>
          </a:p>
          <a:p>
            <a:r>
              <a:rPr lang="ko-KR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</a:t>
            </a:r>
            <a:r>
              <a:rPr lang="en-US" altLang="ko-K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– Structure Pointer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2983D3-6774-4ED8-A3B7-5C3C84572A9F}"/>
              </a:ext>
            </a:extLst>
          </p:cNvPr>
          <p:cNvSpPr txBox="1">
            <a:spLocks/>
          </p:cNvSpPr>
          <p:nvPr/>
        </p:nvSpPr>
        <p:spPr>
          <a:xfrm>
            <a:off x="0" y="-107578"/>
            <a:ext cx="6347918" cy="1167841"/>
          </a:xfrm>
          <a:prstGeom prst="rect">
            <a:avLst/>
          </a:prstGeom>
        </p:spPr>
        <p:txBody>
          <a:bodyPr lIns="109728" tIns="109728" rIns="109728" bIns="91440" anchor="b">
            <a:normAutofit fontScale="9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rgbClr val="FFFFFF"/>
                </a:solidFill>
              </a:rPr>
              <a:t>INDEX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Dynamic Memory Handling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B573-12C6-406D-96ED-0D1B56A945C6}"/>
              </a:ext>
            </a:extLst>
          </p:cNvPr>
          <p:cNvSpPr txBox="1"/>
          <p:nvPr/>
        </p:nvSpPr>
        <p:spPr>
          <a:xfrm>
            <a:off x="1313499" y="1843950"/>
            <a:ext cx="68971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동적 메모리 할당</a:t>
            </a:r>
            <a:endParaRPr lang="en-US" altLang="ko-KR" sz="40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malloc()</a:t>
            </a:r>
          </a:p>
          <a:p>
            <a:pPr marL="457200" indent="-457200">
              <a:buFontTx/>
              <a:buChar char="-"/>
            </a:pPr>
            <a:r>
              <a:rPr lang="en-US" altLang="ko-KR" sz="40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calloc</a:t>
            </a:r>
            <a:r>
              <a:rPr lang="en-US" altLang="ko-KR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40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realloc</a:t>
            </a:r>
            <a:r>
              <a:rPr lang="en-US" altLang="ko-KR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free()</a:t>
            </a:r>
            <a:endParaRPr lang="ko-KR" altLang="en-US" sz="40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Dynamic Memory Handling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B573-12C6-406D-96ED-0D1B56A945C6}"/>
              </a:ext>
            </a:extLst>
          </p:cNvPr>
          <p:cNvSpPr txBox="1"/>
          <p:nvPr/>
        </p:nvSpPr>
        <p:spPr>
          <a:xfrm>
            <a:off x="1313499" y="1843950"/>
            <a:ext cx="358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메모리 구조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▶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D01AF-912B-4DFE-AAC9-CA955F60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61" y="1062431"/>
            <a:ext cx="4648679" cy="54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Dynamic Memory Handling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B573-12C6-406D-96ED-0D1B56A945C6}"/>
              </a:ext>
            </a:extLst>
          </p:cNvPr>
          <p:cNvSpPr txBox="1"/>
          <p:nvPr/>
        </p:nvSpPr>
        <p:spPr>
          <a:xfrm>
            <a:off x="1313499" y="1843950"/>
            <a:ext cx="6897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# include &lt;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stdlib.h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&gt;</a:t>
            </a:r>
          </a:p>
          <a:p>
            <a:endParaRPr lang="en-US" altLang="ko-KR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void *malloc(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size_t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size);</a:t>
            </a:r>
          </a:p>
          <a:p>
            <a:endParaRPr lang="en-US" altLang="ko-KR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void</a:t>
            </a:r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free(void</a:t>
            </a:r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*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ptr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57AB52-3145-45D4-A9E7-4168CA1B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51" y="1625069"/>
            <a:ext cx="6363681" cy="3607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1718B7-6080-4BB6-BB66-A032C0A05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23402"/>
            <a:ext cx="4523633" cy="17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Dynamic Memory Handling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B573-12C6-406D-96ED-0D1B56A945C6}"/>
              </a:ext>
            </a:extLst>
          </p:cNvPr>
          <p:cNvSpPr txBox="1"/>
          <p:nvPr/>
        </p:nvSpPr>
        <p:spPr>
          <a:xfrm>
            <a:off x="1313499" y="1843950"/>
            <a:ext cx="6897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# include &lt;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stdlib.h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&gt;</a:t>
            </a:r>
          </a:p>
          <a:p>
            <a:endParaRPr lang="en-US" altLang="ko-KR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void *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calloc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(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size_t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n, 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size_t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size);</a:t>
            </a:r>
          </a:p>
          <a:p>
            <a:endParaRPr lang="en-US" altLang="ko-KR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void</a:t>
            </a:r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free(void</a:t>
            </a:r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*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ptr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20A54-D2CC-4050-9F24-DE4B7FCD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49" y="1344514"/>
            <a:ext cx="5714611" cy="4168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406F4-0100-485F-BFF5-46769302D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419" y="4462854"/>
            <a:ext cx="4693581" cy="21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8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Dynamic Memory Handling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B573-12C6-406D-96ED-0D1B56A945C6}"/>
              </a:ext>
            </a:extLst>
          </p:cNvPr>
          <p:cNvSpPr txBox="1"/>
          <p:nvPr/>
        </p:nvSpPr>
        <p:spPr>
          <a:xfrm>
            <a:off x="686482" y="1539150"/>
            <a:ext cx="6897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# include &lt;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stdlib.h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&gt;</a:t>
            </a:r>
          </a:p>
          <a:p>
            <a:endParaRPr lang="en-US" altLang="ko-KR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void *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realloc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(void *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memblock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, 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size_t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size);</a:t>
            </a:r>
          </a:p>
          <a:p>
            <a:endParaRPr lang="en-US" altLang="ko-KR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void</a:t>
            </a:r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free(void</a:t>
            </a:r>
            <a:r>
              <a:rPr lang="ko-KR" altLang="en-US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*</a:t>
            </a:r>
            <a:r>
              <a:rPr lang="en-US" altLang="ko-KR" sz="28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ptr</a:t>
            </a:r>
            <a:r>
              <a:rPr lang="en-US" altLang="ko-KR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AAF7D4-B6DA-4F6C-A4F6-3DD6216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16" y="1539150"/>
            <a:ext cx="5168131" cy="4276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595942-A44B-48D1-974E-63208BDD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374" y="3893975"/>
            <a:ext cx="4504099" cy="28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3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49D3A-3CF7-427A-A213-13668820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19" y="918753"/>
            <a:ext cx="6963747" cy="58586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8CBE56-DE76-46F1-8F1D-6CBCCEE0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49" y="4759662"/>
            <a:ext cx="3414876" cy="17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 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CE10E-8E20-4879-AF71-056BCBAE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40" y="1167851"/>
            <a:ext cx="10558783" cy="918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C9D018-963A-4266-BD7B-9893D22A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40" y="2230271"/>
            <a:ext cx="8819881" cy="41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1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165</Words>
  <Application>Microsoft Office PowerPoint</Application>
  <PresentationFormat>와이드스크린</PresentationFormat>
  <Paragraphs>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08서울남산체 EB</vt:lpstr>
      <vt:lpstr>Microsoft GothicNeo</vt:lpstr>
      <vt:lpstr>Abadi Extra Light</vt:lpstr>
      <vt:lpstr>Arial</vt:lpstr>
      <vt:lpstr>Univers</vt:lpstr>
      <vt:lpstr>GradientVTI</vt:lpstr>
      <vt:lpstr>C Programming</vt:lpstr>
      <vt:lpstr>INDEX</vt:lpstr>
      <vt:lpstr>Dynamic Memory Handling</vt:lpstr>
      <vt:lpstr>Dynamic Memory Handling</vt:lpstr>
      <vt:lpstr>Dynamic Memory Handling</vt:lpstr>
      <vt:lpstr>Dynamic Memory Handling</vt:lpstr>
      <vt:lpstr>Dynamic Memory Handling</vt:lpstr>
      <vt:lpstr>Structure Pointer</vt:lpstr>
      <vt:lpstr>Structure Pointer</vt:lpstr>
      <vt:lpstr>Structure Pointer</vt:lpstr>
      <vt:lpstr>Structure Pointer</vt:lpstr>
      <vt:lpstr>Structure Pointer</vt:lpstr>
      <vt:lpstr>Structure Pointer</vt:lpstr>
      <vt:lpstr>Structure Pointer</vt:lpstr>
      <vt:lpstr>Structure Pointer</vt:lpstr>
      <vt:lpstr>- Finish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choi jaehun</dc:creator>
  <cp:lastModifiedBy>choi jaehun</cp:lastModifiedBy>
  <cp:revision>11</cp:revision>
  <dcterms:created xsi:type="dcterms:W3CDTF">2021-10-17T17:21:38Z</dcterms:created>
  <dcterms:modified xsi:type="dcterms:W3CDTF">2021-12-07T05:28:28Z</dcterms:modified>
</cp:coreProperties>
</file>