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24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68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87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06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02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035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71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99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54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12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33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0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b="0" i="0" cap="none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1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9271" y="4731031"/>
            <a:ext cx="6347918" cy="1436781"/>
          </a:xfrm>
        </p:spPr>
        <p:txBody>
          <a:bodyPr anchor="b">
            <a:normAutofit/>
          </a:bodyPr>
          <a:lstStyle/>
          <a:p>
            <a:r>
              <a:rPr lang="en-US" altLang="ko-KR" sz="6600" dirty="0">
                <a:solidFill>
                  <a:srgbClr val="FFFFFF"/>
                </a:solidFill>
              </a:rPr>
              <a:t>C Programming</a:t>
            </a:r>
            <a:endParaRPr lang="ko-KR" altLang="en-US" sz="6600" dirty="0">
              <a:solidFill>
                <a:srgbClr val="FFFFFF"/>
              </a:solidFill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05782834-CF91-40B7-AE69-875E21F67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9447" y="6108899"/>
            <a:ext cx="5957742" cy="641515"/>
          </a:xfrm>
        </p:spPr>
        <p:txBody>
          <a:bodyPr anchor="ctr">
            <a:normAutofit fontScale="92500" lnSpcReduction="20000"/>
          </a:bodyPr>
          <a:lstStyle/>
          <a:p>
            <a:r>
              <a:rPr lang="en-US" altLang="ko-KR" sz="1200" b="1" dirty="0">
                <a:solidFill>
                  <a:srgbClr val="FFFFFF"/>
                </a:solidFill>
              </a:rPr>
              <a:t>Second-half period / CMD-</a:t>
            </a:r>
            <a:r>
              <a:rPr lang="en-US" altLang="ko-KR" sz="1200" b="1" dirty="0" err="1">
                <a:solidFill>
                  <a:srgbClr val="FFFFFF"/>
                </a:solidFill>
              </a:rPr>
              <a:t>C_Programming</a:t>
            </a:r>
            <a:r>
              <a:rPr lang="en-US" altLang="ko-KR" sz="1200" b="1" dirty="0">
                <a:solidFill>
                  <a:srgbClr val="FFFFFF"/>
                </a:solidFill>
              </a:rPr>
              <a:t> Study</a:t>
            </a:r>
          </a:p>
          <a:p>
            <a:r>
              <a:rPr lang="en-US" altLang="ko-KR" sz="1200" dirty="0">
                <a:solidFill>
                  <a:srgbClr val="FFFFFF"/>
                </a:solidFill>
              </a:rPr>
              <a:t>Mentor : Jh9892</a:t>
            </a:r>
            <a:endParaRPr lang="ko-KR" altLang="en-US" sz="12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FA0A4CC7-15FD-4833-A747-CF448A32A3D4}"/>
              </a:ext>
            </a:extLst>
          </p:cNvPr>
          <p:cNvSpPr txBox="1">
            <a:spLocks/>
          </p:cNvSpPr>
          <p:nvPr/>
        </p:nvSpPr>
        <p:spPr>
          <a:xfrm>
            <a:off x="-8876" y="57108"/>
            <a:ext cx="8453437" cy="880150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rgbClr val="FFFFFF"/>
                </a:solidFill>
              </a:rPr>
              <a:t>Week 03 </a:t>
            </a:r>
            <a:r>
              <a:rPr lang="en-US" altLang="ko-KR" sz="1400" dirty="0">
                <a:solidFill>
                  <a:srgbClr val="FFFFFF"/>
                </a:solidFill>
              </a:rPr>
              <a:t>21.11.09. 07:00 PM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93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38" y="-94130"/>
            <a:ext cx="6347918" cy="1167841"/>
          </a:xfrm>
        </p:spPr>
        <p:txBody>
          <a:bodyPr anchor="b">
            <a:normAutofit fontScale="90000"/>
          </a:bodyPr>
          <a:lstStyle/>
          <a:p>
            <a:r>
              <a:rPr lang="en-US" altLang="ko-KR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  <a:endParaRPr lang="ko-KR" altLang="en-US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05782834-CF91-40B7-AE69-875E21F67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951" y="1571252"/>
            <a:ext cx="7234390" cy="4560607"/>
          </a:xfrm>
        </p:spPr>
        <p:txBody>
          <a:bodyPr anchor="ctr">
            <a:normAutofit/>
          </a:bodyPr>
          <a:lstStyle/>
          <a:p>
            <a:r>
              <a:rPr lang="ko-KR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🔥 </a:t>
            </a:r>
            <a:r>
              <a:rPr lang="en-US" altLang="ko-KR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Palindrome Assignment</a:t>
            </a:r>
          </a:p>
          <a:p>
            <a:r>
              <a:rPr lang="ko-KR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🔥 </a:t>
            </a:r>
            <a:r>
              <a:rPr lang="en-US" altLang="ko-KR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Coca’s Curiosity</a:t>
            </a:r>
          </a:p>
          <a:p>
            <a:r>
              <a:rPr lang="ko-KR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🔥 </a:t>
            </a:r>
            <a:r>
              <a:rPr lang="en-US" altLang="ko-KR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Solving #1</a:t>
            </a:r>
          </a:p>
          <a:p>
            <a:r>
              <a:rPr lang="ko-KR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🔥 </a:t>
            </a:r>
            <a:r>
              <a:rPr lang="en-US" altLang="ko-KR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Solving #2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82983D3-6774-4ED8-A3B7-5C3C84572A9F}"/>
              </a:ext>
            </a:extLst>
          </p:cNvPr>
          <p:cNvSpPr txBox="1">
            <a:spLocks/>
          </p:cNvSpPr>
          <p:nvPr/>
        </p:nvSpPr>
        <p:spPr>
          <a:xfrm>
            <a:off x="0" y="-107578"/>
            <a:ext cx="6347918" cy="1167841"/>
          </a:xfrm>
          <a:prstGeom prst="rect">
            <a:avLst/>
          </a:prstGeom>
        </p:spPr>
        <p:txBody>
          <a:bodyPr lIns="109728" tIns="109728" rIns="109728" bIns="91440" anchor="b">
            <a:normAutofit fontScale="900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600" dirty="0">
                <a:solidFill>
                  <a:srgbClr val="FFFFFF"/>
                </a:solidFill>
              </a:rPr>
              <a:t>INDEX</a:t>
            </a:r>
            <a:endParaRPr lang="ko-KR" altLang="en-US" sz="6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10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4" y="-105410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Palindrome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CD7C2ABE-3ECC-4B23-A809-B01C9C72A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610" y="1217104"/>
            <a:ext cx="10838202" cy="4560607"/>
          </a:xfrm>
        </p:spPr>
        <p:txBody>
          <a:bodyPr anchor="ctr">
            <a:normAutofit fontScale="70000" lnSpcReduction="20000"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Q. Palindrome(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회문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여부를 검출</a:t>
            </a:r>
            <a:endParaRPr lang="en-US" altLang="ko-K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Palindrome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은 회문이라 불리며 정방향에서 읽는 것과 역방향에서 읽는 것이 동일한 낱말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숫자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문자열을 뜻한다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검출하기 위해 사용되는 낱말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숫자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문자열의 모음을 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구문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＇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이라고 칭하고 </a:t>
            </a:r>
            <a:endParaRPr lang="en-US" altLang="ko-KR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구문사이에 속해 있는 띄어쓰기나 특수문자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문장부호는 무시한다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하나의 문자열을 입력 받아서 그 문자열이 회문인지 아닌지 검출하는 프로그램을 </a:t>
            </a:r>
            <a:r>
              <a:rPr lang="ko-KR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작성하시오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문자열 입력 시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소문자로 된 알파벳 </a:t>
            </a:r>
            <a:r>
              <a:rPr lang="en-US" altLang="ko-KR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a~z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로만 이루어진 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자의 문자열이 입력되며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공백과 띄어쓰기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특수문자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문장부호는 고려하지 않도록 한다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💻 예시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</a:p>
          <a:p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입력 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racecar</a:t>
            </a:r>
          </a:p>
          <a:p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 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this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palindrome!!</a:t>
            </a:r>
          </a:p>
          <a:p>
            <a:endParaRPr lang="en-US" altLang="ko-KR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💻 예시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</a:p>
          <a:p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입력 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ko-KR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raceccr</a:t>
            </a:r>
            <a:endParaRPr lang="en-US" altLang="ko-KR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 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this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not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palindrome...</a:t>
            </a:r>
          </a:p>
          <a:p>
            <a:endParaRPr lang="en-US" altLang="ko-KR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4711EC-1AE5-40BD-9CC0-664EC436D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333" y="3321424"/>
            <a:ext cx="5079197" cy="15915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98D6F1-C37E-4749-968E-15B1B0791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337" y="4930735"/>
            <a:ext cx="5079196" cy="144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83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4" y="-105410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Coca’s Curiosity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CD7C2ABE-3ECC-4B23-A809-B01C9C72A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610" y="1217104"/>
            <a:ext cx="10838202" cy="3946567"/>
          </a:xfrm>
        </p:spPr>
        <p:txBody>
          <a:bodyPr anchor="ctr">
            <a:noAutofit/>
          </a:bodyPr>
          <a:lstStyle/>
          <a:p>
            <a:r>
              <a:rPr lang="en-US" altLang="ko-KR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Q. </a:t>
            </a:r>
            <a:r>
              <a:rPr lang="ko-KR" alt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코카의</a:t>
            </a:r>
            <a:r>
              <a:rPr lang="ko-KR" alt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궁금증</a:t>
            </a:r>
          </a:p>
          <a:p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코카콜라의 마스코트 북극곰 </a:t>
            </a:r>
            <a:r>
              <a:rPr lang="ko-KR" altLang="en-US" sz="1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코카는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2021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 최신 컴퓨터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대를 구매했다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ko-KR" altLang="en-US" sz="1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어느날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많은 데이터를 처리해야 될 일이 생겨서 각 컴퓨터에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번부터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번까지 번호를 매겼다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또한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대의 컴퓨터는 아래와 같은 방법으로 데이터를 처리하기로 정하였다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1. 1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 데이터는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 컴퓨터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2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 데이터는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 컴퓨터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3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 데이터는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 컴퓨터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....</a:t>
            </a:r>
          </a:p>
          <a:p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2. 10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 데이터는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 컴퓨터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11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 데이터는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 컴퓨터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12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 데이터는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 컴퓨터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....</a:t>
            </a:r>
          </a:p>
          <a:p>
            <a:endParaRPr lang="en-US" altLang="ko-KR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총 데이터의 </a:t>
            </a:r>
            <a:r>
              <a:rPr lang="ko-KR" altLang="en-US" sz="1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갯수는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항상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제곱개의 형태로 주어진다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ko-KR" altLang="en-US" sz="1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코카는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데이터의 </a:t>
            </a:r>
            <a:r>
              <a:rPr lang="ko-KR" altLang="en-US" sz="1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갯수가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주어졌을 때 가장 마지막 순번의 데이터를 처리할 컴퓨터 번호가 궁금해졌다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ko-KR" altLang="en-US" sz="1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코카를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도와 궁금증을 해결해보자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endParaRPr lang="en-US" altLang="ko-KR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1 &lt;= a &lt; 10, b &lt; 10 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이다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A7ECE8-A023-4255-B034-3C0557E0A092}"/>
              </a:ext>
            </a:extLst>
          </p:cNvPr>
          <p:cNvSpPr txBox="1"/>
          <p:nvPr/>
        </p:nvSpPr>
        <p:spPr>
          <a:xfrm>
            <a:off x="8399845" y="1961685"/>
            <a:ext cx="1732557" cy="2457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💻 예시 </a:t>
            </a:r>
            <a:r>
              <a:rPr lang="en-US" altLang="ko-KR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입력 </a:t>
            </a:r>
            <a:r>
              <a:rPr lang="en-US" altLang="ko-KR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 = 2, b = 9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 </a:t>
            </a:r>
            <a:r>
              <a:rPr lang="en-US" altLang="ko-KR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2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💻 예시 </a:t>
            </a:r>
            <a:r>
              <a:rPr lang="en-US" altLang="ko-KR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입력 </a:t>
            </a:r>
            <a:r>
              <a:rPr lang="en-US" altLang="ko-KR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a=3, b=4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 </a:t>
            </a:r>
            <a:r>
              <a:rPr lang="en-US" altLang="ko-KR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1</a:t>
            </a:r>
          </a:p>
          <a:p>
            <a:pPr>
              <a:lnSpc>
                <a:spcPct val="150000"/>
              </a:lnSpc>
            </a:pP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41039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4" y="-105410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Problem Solving #1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9150BE7-F5ED-4555-9CA6-3A8328CDC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787" y="2889800"/>
            <a:ext cx="4836941" cy="10783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5964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4" y="-105410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Problem Solving #2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9150BE7-F5ED-4555-9CA6-3A8328CDC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787" y="2889800"/>
            <a:ext cx="4836941" cy="10783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2800628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325</Words>
  <Application>Microsoft Office PowerPoint</Application>
  <PresentationFormat>와이드스크린</PresentationFormat>
  <Paragraphs>48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08서울남산체 EB</vt:lpstr>
      <vt:lpstr>Microsoft GothicNeo</vt:lpstr>
      <vt:lpstr>Arial</vt:lpstr>
      <vt:lpstr>Univers</vt:lpstr>
      <vt:lpstr>GradientVTI</vt:lpstr>
      <vt:lpstr>C Programming</vt:lpstr>
      <vt:lpstr>INDEX</vt:lpstr>
      <vt:lpstr>Palindrome</vt:lpstr>
      <vt:lpstr>Coca’s Curiosity</vt:lpstr>
      <vt:lpstr>Problem Solving #1</vt:lpstr>
      <vt:lpstr>Problem Solving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</dc:title>
  <dc:creator>choi jaehun</dc:creator>
  <cp:lastModifiedBy>choi jaehun</cp:lastModifiedBy>
  <cp:revision>6</cp:revision>
  <dcterms:created xsi:type="dcterms:W3CDTF">2021-10-17T17:21:38Z</dcterms:created>
  <dcterms:modified xsi:type="dcterms:W3CDTF">2021-11-09T07:54:02Z</dcterms:modified>
</cp:coreProperties>
</file>