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99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4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2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9271" y="4731031"/>
            <a:ext cx="6347918" cy="1436781"/>
          </a:xfrm>
        </p:spPr>
        <p:txBody>
          <a:bodyPr anchor="b">
            <a:normAutofit/>
          </a:bodyPr>
          <a:lstStyle/>
          <a:p>
            <a:r>
              <a:rPr lang="en-US" altLang="ko-KR" sz="6600" dirty="0">
                <a:solidFill>
                  <a:srgbClr val="FFFFFF"/>
                </a:solidFill>
              </a:rPr>
              <a:t>C Programming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9447" y="6108899"/>
            <a:ext cx="5957742" cy="64151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1200" b="1" dirty="0">
                <a:solidFill>
                  <a:srgbClr val="FFFFFF"/>
                </a:solidFill>
              </a:rPr>
              <a:t>Second-half period / CMD-</a:t>
            </a:r>
            <a:r>
              <a:rPr lang="en-US" altLang="ko-KR" sz="1200" b="1" dirty="0" err="1">
                <a:solidFill>
                  <a:srgbClr val="FFFFFF"/>
                </a:solidFill>
              </a:rPr>
              <a:t>C_Programming</a:t>
            </a:r>
            <a:r>
              <a:rPr lang="en-US" altLang="ko-KR" sz="1200" b="1" dirty="0">
                <a:solidFill>
                  <a:srgbClr val="FFFFFF"/>
                </a:solidFill>
              </a:rPr>
              <a:t> Study</a:t>
            </a:r>
          </a:p>
          <a:p>
            <a:r>
              <a:rPr lang="en-US" altLang="ko-KR" sz="1200" dirty="0">
                <a:solidFill>
                  <a:srgbClr val="FFFFFF"/>
                </a:solidFill>
              </a:rPr>
              <a:t>Mentor : Jh9892</a:t>
            </a:r>
            <a:endParaRPr lang="ko-KR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A0A4CC7-15FD-4833-A747-CF448A32A3D4}"/>
              </a:ext>
            </a:extLst>
          </p:cNvPr>
          <p:cNvSpPr txBox="1">
            <a:spLocks/>
          </p:cNvSpPr>
          <p:nvPr/>
        </p:nvSpPr>
        <p:spPr>
          <a:xfrm>
            <a:off x="-8876" y="57108"/>
            <a:ext cx="8453437" cy="880150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</a:rPr>
              <a:t>Week 05 </a:t>
            </a:r>
            <a:r>
              <a:rPr lang="en-US" altLang="ko-KR" sz="1400" dirty="0">
                <a:solidFill>
                  <a:srgbClr val="FFFFFF"/>
                </a:solidFill>
              </a:rPr>
              <a:t>21.11.23. 07:00 PM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38" y="-94130"/>
            <a:ext cx="6347918" cy="1167841"/>
          </a:xfrm>
        </p:spPr>
        <p:txBody>
          <a:bodyPr anchor="b">
            <a:normAutofit fontScale="90000"/>
          </a:bodyPr>
          <a:lstStyle/>
          <a:p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5782834-CF91-40B7-AE69-875E21F6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950" y="1571252"/>
            <a:ext cx="9149849" cy="4560607"/>
          </a:xfrm>
        </p:spPr>
        <p:txBody>
          <a:bodyPr anchor="ctr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ko-KR" altLang="en-US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Ｃ</a:t>
            </a:r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– Pointer</a:t>
            </a:r>
          </a:p>
          <a:p>
            <a:r>
              <a:rPr lang="ko-KR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🔥 </a:t>
            </a:r>
            <a:r>
              <a:rPr lang="en-US" altLang="ko-KR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Language – Structure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82983D3-6774-4ED8-A3B7-5C3C84572A9F}"/>
              </a:ext>
            </a:extLst>
          </p:cNvPr>
          <p:cNvSpPr txBox="1">
            <a:spLocks/>
          </p:cNvSpPr>
          <p:nvPr/>
        </p:nvSpPr>
        <p:spPr>
          <a:xfrm>
            <a:off x="0" y="-107578"/>
            <a:ext cx="6347918" cy="1167841"/>
          </a:xfrm>
          <a:prstGeom prst="rect">
            <a:avLst/>
          </a:prstGeom>
        </p:spPr>
        <p:txBody>
          <a:bodyPr lIns="109728" tIns="109728" rIns="109728" bIns="91440" anchor="b">
            <a:normAutofit fontScale="9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000" b="0" i="0" kern="1200" cap="none" spc="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>
                <a:solidFill>
                  <a:srgbClr val="FFFFFF"/>
                </a:solidFill>
              </a:rPr>
              <a:t>INDEX</a:t>
            </a:r>
            <a:endParaRPr lang="ko-KR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104ADA-584F-41CC-B28C-B9BCD1DEA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75" y="425161"/>
            <a:ext cx="7133034" cy="60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340902-3F43-4AAE-8423-F5BB2851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0" y="1062431"/>
            <a:ext cx="10273806" cy="56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6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157E6-216D-4B82-89A5-8424CE94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33" y="1167851"/>
            <a:ext cx="9766452" cy="388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1BDCFE-0F2F-4280-82B3-7270031C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337" y="5057017"/>
            <a:ext cx="877374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Pointer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08937C-FA4D-404C-9B2C-E037B938E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35" y="1395989"/>
            <a:ext cx="9916207" cy="44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강의 항공 사진">
            <a:extLst>
              <a:ext uri="{FF2B5EF4-FFF2-40B4-BE49-F238E27FC236}">
                <a16:creationId xmlns:a16="http://schemas.microsoft.com/office/drawing/2014/main" id="{51D8E78A-5FBA-4684-91F9-26308D1DC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1702DA7-ABB5-4108-8A07-6B2E4789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4" y="-105410"/>
            <a:ext cx="9430958" cy="1167841"/>
          </a:xfrm>
        </p:spPr>
        <p:txBody>
          <a:bodyPr anchor="b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Structure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CDCE5-29F9-4448-9DFA-AF309DDCA867}"/>
              </a:ext>
            </a:extLst>
          </p:cNvPr>
          <p:cNvSpPr txBox="1"/>
          <p:nvPr/>
        </p:nvSpPr>
        <p:spPr>
          <a:xfrm>
            <a:off x="2873829" y="2978331"/>
            <a:ext cx="6897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</a:rPr>
              <a:t>Please read to sample files :D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833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42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08서울남산체 EB</vt:lpstr>
      <vt:lpstr>Microsoft GothicNeo</vt:lpstr>
      <vt:lpstr>Abadi Extra Light</vt:lpstr>
      <vt:lpstr>Arial</vt:lpstr>
      <vt:lpstr>Univers</vt:lpstr>
      <vt:lpstr>GradientVTI</vt:lpstr>
      <vt:lpstr>C Programming</vt:lpstr>
      <vt:lpstr>INDEX</vt:lpstr>
      <vt:lpstr>Pointer</vt:lpstr>
      <vt:lpstr>Pointer</vt:lpstr>
      <vt:lpstr>Pointer</vt:lpstr>
      <vt:lpstr>Pointer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choi jaehun</dc:creator>
  <cp:lastModifiedBy>choi jaehun</cp:lastModifiedBy>
  <cp:revision>9</cp:revision>
  <dcterms:created xsi:type="dcterms:W3CDTF">2021-10-17T17:21:38Z</dcterms:created>
  <dcterms:modified xsi:type="dcterms:W3CDTF">2021-11-23T09:15:02Z</dcterms:modified>
</cp:coreProperties>
</file>